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1" r:id="rId1"/>
  </p:sldMasterIdLst>
  <p:sldIdLst>
    <p:sldId id="256" r:id="rId2"/>
    <p:sldId id="285" r:id="rId3"/>
    <p:sldId id="257" r:id="rId4"/>
    <p:sldId id="258" r:id="rId5"/>
    <p:sldId id="260" r:id="rId6"/>
    <p:sldId id="261" r:id="rId7"/>
    <p:sldId id="262" r:id="rId8"/>
    <p:sldId id="272" r:id="rId9"/>
    <p:sldId id="263" r:id="rId10"/>
    <p:sldId id="264" r:id="rId11"/>
    <p:sldId id="273" r:id="rId12"/>
    <p:sldId id="287" r:id="rId13"/>
    <p:sldId id="265" r:id="rId14"/>
    <p:sldId id="266" r:id="rId15"/>
    <p:sldId id="281" r:id="rId16"/>
    <p:sldId id="267" r:id="rId17"/>
    <p:sldId id="268" r:id="rId18"/>
    <p:sldId id="275" r:id="rId19"/>
    <p:sldId id="284" r:id="rId20"/>
    <p:sldId id="276" r:id="rId21"/>
    <p:sldId id="277" r:id="rId22"/>
    <p:sldId id="278" r:id="rId23"/>
    <p:sldId id="282" r:id="rId24"/>
    <p:sldId id="290" r:id="rId25"/>
    <p:sldId id="289" r:id="rId26"/>
    <p:sldId id="283" r:id="rId27"/>
    <p:sldId id="288" r:id="rId28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67" autoAdjust="0"/>
    <p:restoredTop sz="91872" autoAdjust="0"/>
  </p:normalViewPr>
  <p:slideViewPr>
    <p:cSldViewPr>
      <p:cViewPr varScale="1">
        <p:scale>
          <a:sx n="70" d="100"/>
          <a:sy n="70" d="100"/>
        </p:scale>
        <p:origin x="1518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7.xml"/><Relationship Id="rId2" Type="http://schemas.openxmlformats.org/officeDocument/2006/relationships/slide" Target="../slides/slide21.xml"/><Relationship Id="rId1" Type="http://schemas.openxmlformats.org/officeDocument/2006/relationships/slide" Target="../slides/slide20.xml"/><Relationship Id="rId6" Type="http://schemas.openxmlformats.org/officeDocument/2006/relationships/slide" Target="../slides/slide13.xml"/><Relationship Id="rId5" Type="http://schemas.openxmlformats.org/officeDocument/2006/relationships/slide" Target="../slides/slide16.xml"/><Relationship Id="rId4" Type="http://schemas.openxmlformats.org/officeDocument/2006/relationships/slide" Target="../slides/slide1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CB352D3-5BB4-454E-AE82-36F6E9563E8A}" type="doc">
      <dgm:prSet loTypeId="urn:microsoft.com/office/officeart/2005/8/layout/chevron2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FD676C50-A454-47BE-BFE6-A430CBA94E27}">
      <dgm:prSet phldrT="[Text]"/>
      <dgm:spPr/>
      <dgm:t>
        <a:bodyPr/>
        <a:lstStyle/>
        <a:p>
          <a:r>
            <a:rPr lang="en-US" dirty="0" smtClean="0"/>
            <a:t> </a:t>
          </a:r>
          <a:endParaRPr lang="id-ID" dirty="0"/>
        </a:p>
      </dgm:t>
    </dgm:pt>
    <dgm:pt modelId="{291869F2-3D95-466F-BD99-F72A06C9A35F}" type="parTrans" cxnId="{B765DDED-D441-4BEC-98C2-F19052BC389F}">
      <dgm:prSet/>
      <dgm:spPr/>
      <dgm:t>
        <a:bodyPr/>
        <a:lstStyle/>
        <a:p>
          <a:endParaRPr lang="id-ID"/>
        </a:p>
      </dgm:t>
    </dgm:pt>
    <dgm:pt modelId="{CB02BB62-986C-41E1-8570-BFBE6B5C0D6F}" type="sibTrans" cxnId="{B765DDED-D441-4BEC-98C2-F19052BC389F}">
      <dgm:prSet/>
      <dgm:spPr/>
      <dgm:t>
        <a:bodyPr/>
        <a:lstStyle/>
        <a:p>
          <a:endParaRPr lang="id-ID"/>
        </a:p>
      </dgm:t>
    </dgm:pt>
    <dgm:pt modelId="{3F6FAD58-B671-4E48-B671-3CDF9EE0EED0}">
      <dgm:prSet phldrT="[Text]"/>
      <dgm:spPr/>
      <dgm:t>
        <a:bodyPr/>
        <a:lstStyle/>
        <a:p>
          <a:r>
            <a:rPr lang="en-US" dirty="0" smtClean="0"/>
            <a:t> </a:t>
          </a:r>
          <a:endParaRPr lang="id-ID" dirty="0"/>
        </a:p>
      </dgm:t>
    </dgm:pt>
    <dgm:pt modelId="{37BE609B-6039-4C8B-9056-C4FB7A1DDCB6}" type="parTrans" cxnId="{EFB3F6F7-B741-428A-9308-7946D1B13E6D}">
      <dgm:prSet/>
      <dgm:spPr/>
      <dgm:t>
        <a:bodyPr/>
        <a:lstStyle/>
        <a:p>
          <a:endParaRPr lang="id-ID"/>
        </a:p>
      </dgm:t>
    </dgm:pt>
    <dgm:pt modelId="{ED27F4C3-F5D3-4491-835B-CD05EDD96A34}" type="sibTrans" cxnId="{EFB3F6F7-B741-428A-9308-7946D1B13E6D}">
      <dgm:prSet/>
      <dgm:spPr/>
      <dgm:t>
        <a:bodyPr/>
        <a:lstStyle/>
        <a:p>
          <a:endParaRPr lang="id-ID"/>
        </a:p>
      </dgm:t>
    </dgm:pt>
    <dgm:pt modelId="{4AF6A502-B186-4680-B5C8-7C825ACCA262}">
      <dgm:prSet phldrT="[Text]"/>
      <dgm:spPr/>
      <dgm:t>
        <a:bodyPr/>
        <a:lstStyle/>
        <a:p>
          <a:r>
            <a:rPr lang="id-ID" dirty="0" smtClean="0">
              <a:hlinkClick xmlns:r="http://schemas.openxmlformats.org/officeDocument/2006/relationships" r:id="rId1" action="ppaction://hlinksldjump"/>
            </a:rPr>
            <a:t>Babak </a:t>
          </a:r>
          <a:r>
            <a:rPr lang="en-US" dirty="0" smtClean="0">
              <a:hlinkClick xmlns:r="http://schemas.openxmlformats.org/officeDocument/2006/relationships" r:id="rId1" action="ppaction://hlinksldjump"/>
            </a:rPr>
            <a:t>16</a:t>
          </a:r>
          <a:r>
            <a:rPr lang="id-ID" dirty="0" smtClean="0">
              <a:hlinkClick xmlns:r="http://schemas.openxmlformats.org/officeDocument/2006/relationships" r:id="rId1" action="ppaction://hlinksldjump"/>
            </a:rPr>
            <a:t> Besar</a:t>
          </a:r>
          <a:endParaRPr lang="id-ID" dirty="0"/>
        </a:p>
      </dgm:t>
    </dgm:pt>
    <dgm:pt modelId="{03D08A3E-F8A1-4B78-85C2-2C107F0D3BB7}" type="parTrans" cxnId="{B487D66C-C3E6-4A9B-8219-9DEB0387D415}">
      <dgm:prSet/>
      <dgm:spPr/>
      <dgm:t>
        <a:bodyPr/>
        <a:lstStyle/>
        <a:p>
          <a:endParaRPr lang="id-ID"/>
        </a:p>
      </dgm:t>
    </dgm:pt>
    <dgm:pt modelId="{1395D252-1974-4E0D-8E40-B1C0F63B9317}" type="sibTrans" cxnId="{B487D66C-C3E6-4A9B-8219-9DEB0387D415}">
      <dgm:prSet/>
      <dgm:spPr/>
      <dgm:t>
        <a:bodyPr/>
        <a:lstStyle/>
        <a:p>
          <a:endParaRPr lang="id-ID"/>
        </a:p>
      </dgm:t>
    </dgm:pt>
    <dgm:pt modelId="{C024D6FA-E48B-48EF-AEA1-56A5C1F8D8B6}">
      <dgm:prSet phldrT="[Text]"/>
      <dgm:spPr/>
      <dgm:t>
        <a:bodyPr/>
        <a:lstStyle/>
        <a:p>
          <a:r>
            <a:rPr lang="en-US" dirty="0" smtClean="0"/>
            <a:t> </a:t>
          </a:r>
          <a:endParaRPr lang="id-ID" dirty="0"/>
        </a:p>
      </dgm:t>
    </dgm:pt>
    <dgm:pt modelId="{46ED397D-AFB0-42DB-9DBA-C534418CB05A}" type="parTrans" cxnId="{CD40F894-A299-4529-AF2D-811A7513E31F}">
      <dgm:prSet/>
      <dgm:spPr/>
      <dgm:t>
        <a:bodyPr/>
        <a:lstStyle/>
        <a:p>
          <a:endParaRPr lang="id-ID"/>
        </a:p>
      </dgm:t>
    </dgm:pt>
    <dgm:pt modelId="{236FBC7A-5508-4917-885E-8DBA516DF1B3}" type="sibTrans" cxnId="{CD40F894-A299-4529-AF2D-811A7513E31F}">
      <dgm:prSet/>
      <dgm:spPr/>
      <dgm:t>
        <a:bodyPr/>
        <a:lstStyle/>
        <a:p>
          <a:endParaRPr lang="id-ID"/>
        </a:p>
      </dgm:t>
    </dgm:pt>
    <dgm:pt modelId="{59A89CAC-80DE-4F65-BB82-27A2C16E1523}">
      <dgm:prSet phldrT="[Text]"/>
      <dgm:spPr/>
      <dgm:t>
        <a:bodyPr/>
        <a:lstStyle/>
        <a:p>
          <a:r>
            <a:rPr lang="id-ID" dirty="0" smtClean="0">
              <a:hlinkClick xmlns:r="http://schemas.openxmlformats.org/officeDocument/2006/relationships" r:id="rId2" action="ppaction://hlinksldjump"/>
            </a:rPr>
            <a:t>Babak Final</a:t>
          </a:r>
          <a:endParaRPr lang="id-ID" dirty="0"/>
        </a:p>
      </dgm:t>
    </dgm:pt>
    <dgm:pt modelId="{DF31A76C-B229-4F9A-823F-71F24C8F1F13}" type="parTrans" cxnId="{60AF5EE1-B3CB-4C4D-86D7-FBC228040E34}">
      <dgm:prSet/>
      <dgm:spPr/>
      <dgm:t>
        <a:bodyPr/>
        <a:lstStyle/>
        <a:p>
          <a:endParaRPr lang="id-ID"/>
        </a:p>
      </dgm:t>
    </dgm:pt>
    <dgm:pt modelId="{756ED827-ED4F-467C-9118-1141C8872D66}" type="sibTrans" cxnId="{60AF5EE1-B3CB-4C4D-86D7-FBC228040E34}">
      <dgm:prSet/>
      <dgm:spPr/>
      <dgm:t>
        <a:bodyPr/>
        <a:lstStyle/>
        <a:p>
          <a:endParaRPr lang="id-ID"/>
        </a:p>
      </dgm:t>
    </dgm:pt>
    <dgm:pt modelId="{1CFEC82A-BC8E-4224-B2C9-A1096E0685AC}">
      <dgm:prSet/>
      <dgm:spPr/>
      <dgm:t>
        <a:bodyPr/>
        <a:lstStyle/>
        <a:p>
          <a:endParaRPr lang="id-ID" dirty="0"/>
        </a:p>
      </dgm:t>
    </dgm:pt>
    <dgm:pt modelId="{97279F47-95F2-46A3-A408-8F9147427D2F}" type="parTrans" cxnId="{B3825D0A-E2A0-4666-93E4-3304B18CAF04}">
      <dgm:prSet/>
      <dgm:spPr/>
      <dgm:t>
        <a:bodyPr/>
        <a:lstStyle/>
        <a:p>
          <a:endParaRPr lang="id-ID"/>
        </a:p>
      </dgm:t>
    </dgm:pt>
    <dgm:pt modelId="{FC697CC2-6A56-43BA-AD5E-6CF59F028407}" type="sibTrans" cxnId="{B3825D0A-E2A0-4666-93E4-3304B18CAF04}">
      <dgm:prSet/>
      <dgm:spPr/>
      <dgm:t>
        <a:bodyPr/>
        <a:lstStyle/>
        <a:p>
          <a:endParaRPr lang="id-ID"/>
        </a:p>
      </dgm:t>
    </dgm:pt>
    <dgm:pt modelId="{72FC8BAE-376C-4B89-A3D3-DFB8FAC51649}">
      <dgm:prSet/>
      <dgm:spPr/>
      <dgm:t>
        <a:bodyPr/>
        <a:lstStyle/>
        <a:p>
          <a:endParaRPr lang="id-ID"/>
        </a:p>
      </dgm:t>
    </dgm:pt>
    <dgm:pt modelId="{300966BE-A277-458D-911C-E0FBBE029DF9}" type="parTrans" cxnId="{27CBC415-95B4-45C3-A611-D1F231698BDD}">
      <dgm:prSet/>
      <dgm:spPr/>
      <dgm:t>
        <a:bodyPr/>
        <a:lstStyle/>
        <a:p>
          <a:endParaRPr lang="id-ID"/>
        </a:p>
      </dgm:t>
    </dgm:pt>
    <dgm:pt modelId="{1483614C-42AF-413A-8655-074711118223}" type="sibTrans" cxnId="{27CBC415-95B4-45C3-A611-D1F231698BDD}">
      <dgm:prSet/>
      <dgm:spPr/>
      <dgm:t>
        <a:bodyPr/>
        <a:lstStyle/>
        <a:p>
          <a:endParaRPr lang="id-ID"/>
        </a:p>
      </dgm:t>
    </dgm:pt>
    <dgm:pt modelId="{8E8BF01E-D66D-40BE-8F52-E4DC93086B77}">
      <dgm:prSet/>
      <dgm:spPr/>
      <dgm:t>
        <a:bodyPr/>
        <a:lstStyle/>
        <a:p>
          <a:r>
            <a:rPr lang="id-ID" dirty="0" smtClean="0">
              <a:hlinkClick xmlns:r="http://schemas.openxmlformats.org/officeDocument/2006/relationships" r:id="rId3" action="ppaction://hlinksldjump"/>
            </a:rPr>
            <a:t>Babak 64 Besar</a:t>
          </a:r>
          <a:endParaRPr lang="id-ID" dirty="0"/>
        </a:p>
      </dgm:t>
    </dgm:pt>
    <dgm:pt modelId="{0C06E724-8C0B-4106-B12E-651A858D2CBA}" type="parTrans" cxnId="{62EA53C3-50FA-4E4E-9A9F-69128AF9F45D}">
      <dgm:prSet/>
      <dgm:spPr/>
      <dgm:t>
        <a:bodyPr/>
        <a:lstStyle/>
        <a:p>
          <a:endParaRPr lang="id-ID"/>
        </a:p>
      </dgm:t>
    </dgm:pt>
    <dgm:pt modelId="{3C9F23AF-2815-4C2D-91A2-656DA5DF303D}" type="sibTrans" cxnId="{62EA53C3-50FA-4E4E-9A9F-69128AF9F45D}">
      <dgm:prSet/>
      <dgm:spPr/>
      <dgm:t>
        <a:bodyPr/>
        <a:lstStyle/>
        <a:p>
          <a:endParaRPr lang="id-ID"/>
        </a:p>
      </dgm:t>
    </dgm:pt>
    <dgm:pt modelId="{C523302E-06A4-4907-9E05-63C3C8A5F228}">
      <dgm:prSet/>
      <dgm:spPr/>
      <dgm:t>
        <a:bodyPr/>
        <a:lstStyle/>
        <a:p>
          <a:r>
            <a:rPr lang="id-ID" dirty="0" smtClean="0">
              <a:hlinkClick xmlns:r="http://schemas.openxmlformats.org/officeDocument/2006/relationships" r:id="rId4" action="ppaction://hlinksldjump"/>
            </a:rPr>
            <a:t>Babak 32 Besar</a:t>
          </a:r>
          <a:endParaRPr lang="id-ID" dirty="0"/>
        </a:p>
      </dgm:t>
    </dgm:pt>
    <dgm:pt modelId="{06D19E7F-D741-4076-AEB9-E0236224A1D3}" type="parTrans" cxnId="{B334CDA4-44A0-4C49-926B-195069AAB2B0}">
      <dgm:prSet/>
      <dgm:spPr/>
      <dgm:t>
        <a:bodyPr/>
        <a:lstStyle/>
        <a:p>
          <a:endParaRPr lang="id-ID"/>
        </a:p>
      </dgm:t>
    </dgm:pt>
    <dgm:pt modelId="{43613CA8-6571-4C81-8C97-E4E2BF4023B8}" type="sibTrans" cxnId="{B334CDA4-44A0-4C49-926B-195069AAB2B0}">
      <dgm:prSet/>
      <dgm:spPr/>
      <dgm:t>
        <a:bodyPr/>
        <a:lstStyle/>
        <a:p>
          <a:endParaRPr lang="id-ID"/>
        </a:p>
      </dgm:t>
    </dgm:pt>
    <dgm:pt modelId="{A5EF262A-5CDD-4D09-B4C3-94D93D3D5756}">
      <dgm:prSet/>
      <dgm:spPr/>
      <dgm:t>
        <a:bodyPr/>
        <a:lstStyle/>
        <a:p>
          <a:r>
            <a:rPr lang="id-ID" dirty="0" smtClean="0">
              <a:hlinkClick xmlns:r="http://schemas.openxmlformats.org/officeDocument/2006/relationships" r:id="rId5" action="ppaction://hlinksldjump"/>
            </a:rPr>
            <a:t>Babak Penyisihan 64 Besar</a:t>
          </a:r>
          <a:endParaRPr lang="id-ID" dirty="0"/>
        </a:p>
      </dgm:t>
    </dgm:pt>
    <dgm:pt modelId="{6E5C0FBD-6E25-462C-8AC6-011F83FE714E}">
      <dgm:prSet/>
      <dgm:spPr/>
      <dgm:t>
        <a:bodyPr/>
        <a:lstStyle/>
        <a:p>
          <a:endParaRPr lang="id-ID"/>
        </a:p>
      </dgm:t>
    </dgm:pt>
    <dgm:pt modelId="{748BFDB5-74BC-4E63-9E6F-DD0ED1EC945A}" type="sibTrans" cxnId="{38675EC9-CB0B-4BCF-955F-939C74BDC147}">
      <dgm:prSet/>
      <dgm:spPr/>
      <dgm:t>
        <a:bodyPr/>
        <a:lstStyle/>
        <a:p>
          <a:endParaRPr lang="id-ID"/>
        </a:p>
      </dgm:t>
    </dgm:pt>
    <dgm:pt modelId="{9D7D2B05-56D2-4802-B7D2-F039FE39639E}" type="parTrans" cxnId="{38675EC9-CB0B-4BCF-955F-939C74BDC147}">
      <dgm:prSet/>
      <dgm:spPr/>
      <dgm:t>
        <a:bodyPr/>
        <a:lstStyle/>
        <a:p>
          <a:endParaRPr lang="id-ID"/>
        </a:p>
      </dgm:t>
    </dgm:pt>
    <dgm:pt modelId="{0C0F420C-1EE8-4628-A696-3EA2830A0DEF}" type="sibTrans" cxnId="{0661F00D-6D42-4362-BDF9-5FFE8D8E4D8A}">
      <dgm:prSet/>
      <dgm:spPr/>
      <dgm:t>
        <a:bodyPr/>
        <a:lstStyle/>
        <a:p>
          <a:endParaRPr lang="id-ID"/>
        </a:p>
      </dgm:t>
    </dgm:pt>
    <dgm:pt modelId="{FCA2B7A7-EA22-4019-90ED-3C68666D17B1}" type="parTrans" cxnId="{0661F00D-6D42-4362-BDF9-5FFE8D8E4D8A}">
      <dgm:prSet/>
      <dgm:spPr/>
      <dgm:t>
        <a:bodyPr/>
        <a:lstStyle/>
        <a:p>
          <a:endParaRPr lang="id-ID"/>
        </a:p>
      </dgm:t>
    </dgm:pt>
    <dgm:pt modelId="{3740A2D0-1405-4C7B-8F6F-79F5C58A3EBE}">
      <dgm:prSet phldrT="[Text]"/>
      <dgm:spPr/>
      <dgm:t>
        <a:bodyPr/>
        <a:lstStyle/>
        <a:p>
          <a:r>
            <a:rPr lang="id-ID" dirty="0" smtClean="0">
              <a:hlinkClick xmlns:r="http://schemas.openxmlformats.org/officeDocument/2006/relationships" r:id="rId6" action="ppaction://hlinksldjump"/>
            </a:rPr>
            <a:t>General</a:t>
          </a:r>
          <a:endParaRPr lang="id-ID" dirty="0"/>
        </a:p>
      </dgm:t>
    </dgm:pt>
    <dgm:pt modelId="{DDB61577-EB61-40D1-81FC-BED10702503A}" type="sibTrans" cxnId="{22719070-5F5A-42B8-A850-E653BF819CCB}">
      <dgm:prSet/>
      <dgm:spPr/>
      <dgm:t>
        <a:bodyPr/>
        <a:lstStyle/>
        <a:p>
          <a:endParaRPr lang="id-ID"/>
        </a:p>
      </dgm:t>
    </dgm:pt>
    <dgm:pt modelId="{9659DE38-DC8B-4FD9-AD00-A39FD88C063B}" type="parTrans" cxnId="{22719070-5F5A-42B8-A850-E653BF819CCB}">
      <dgm:prSet/>
      <dgm:spPr/>
      <dgm:t>
        <a:bodyPr/>
        <a:lstStyle/>
        <a:p>
          <a:endParaRPr lang="id-ID"/>
        </a:p>
      </dgm:t>
    </dgm:pt>
    <dgm:pt modelId="{CE1C3F19-F6E3-4BBD-BB9B-0948AB4639C4}" type="pres">
      <dgm:prSet presAssocID="{ECB352D3-5BB4-454E-AE82-36F6E9563E8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AB3C6C42-AB84-424A-8A2B-21157B02BBD9}" type="pres">
      <dgm:prSet presAssocID="{FD676C50-A454-47BE-BFE6-A430CBA94E27}" presName="composite" presStyleCnt="0"/>
      <dgm:spPr/>
    </dgm:pt>
    <dgm:pt modelId="{C066B9A4-27AF-4DE5-B38C-3AB97FB60D16}" type="pres">
      <dgm:prSet presAssocID="{FD676C50-A454-47BE-BFE6-A430CBA94E27}" presName="parentText" presStyleLbl="align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53DBD92D-899C-4DA8-BEB8-9FCC5EFE4188}" type="pres">
      <dgm:prSet presAssocID="{FD676C50-A454-47BE-BFE6-A430CBA94E27}" presName="descendantText" presStyleLbl="alignAcc1" presStyleIdx="0" presStyleCnt="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C248889-FD82-4B28-8078-5B7F4D4A0339}" type="pres">
      <dgm:prSet presAssocID="{CB02BB62-986C-41E1-8570-BFBE6B5C0D6F}" presName="sp" presStyleCnt="0"/>
      <dgm:spPr/>
    </dgm:pt>
    <dgm:pt modelId="{56884A33-961A-4904-BA06-35760C562B00}" type="pres">
      <dgm:prSet presAssocID="{6E5C0FBD-6E25-462C-8AC6-011F83FE714E}" presName="composite" presStyleCnt="0"/>
      <dgm:spPr/>
    </dgm:pt>
    <dgm:pt modelId="{D671EE37-FEF5-465F-96B4-370FAFF478BC}" type="pres">
      <dgm:prSet presAssocID="{6E5C0FBD-6E25-462C-8AC6-011F83FE714E}" presName="parentText" presStyleLbl="align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4D1ABA8-F328-4C99-ACE8-9101E40A5968}" type="pres">
      <dgm:prSet presAssocID="{6E5C0FBD-6E25-462C-8AC6-011F83FE714E}" presName="descendantText" presStyleLbl="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57D25B84-6FA5-4A4B-9E20-8FA4DFC0A343}" type="pres">
      <dgm:prSet presAssocID="{748BFDB5-74BC-4E63-9E6F-DD0ED1EC945A}" presName="sp" presStyleCnt="0"/>
      <dgm:spPr/>
    </dgm:pt>
    <dgm:pt modelId="{9B69F004-69E7-4EAF-BD7D-F684D1A1C473}" type="pres">
      <dgm:prSet presAssocID="{1CFEC82A-BC8E-4224-B2C9-A1096E0685AC}" presName="composite" presStyleCnt="0"/>
      <dgm:spPr/>
    </dgm:pt>
    <dgm:pt modelId="{DA6DED99-6940-455A-BC1C-E7F544C12AD7}" type="pres">
      <dgm:prSet presAssocID="{1CFEC82A-BC8E-4224-B2C9-A1096E0685AC}" presName="parentText" presStyleLbl="align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3808D09-8290-4959-A4B6-B3625FAD9380}" type="pres">
      <dgm:prSet presAssocID="{1CFEC82A-BC8E-4224-B2C9-A1096E0685AC}" presName="descendantText" presStyleLbl="alignAcc1" presStyleIdx="2" presStyleCnt="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FDF0418D-6653-4C19-B695-2787B14DBB9D}" type="pres">
      <dgm:prSet presAssocID="{FC697CC2-6A56-43BA-AD5E-6CF59F028407}" presName="sp" presStyleCnt="0"/>
      <dgm:spPr/>
    </dgm:pt>
    <dgm:pt modelId="{9D1CD233-2B06-4172-9921-E015607017A1}" type="pres">
      <dgm:prSet presAssocID="{72FC8BAE-376C-4B89-A3D3-DFB8FAC51649}" presName="composite" presStyleCnt="0"/>
      <dgm:spPr/>
    </dgm:pt>
    <dgm:pt modelId="{1749585A-73B8-4D3A-A7A5-ABB7D7E37C34}" type="pres">
      <dgm:prSet presAssocID="{72FC8BAE-376C-4B89-A3D3-DFB8FAC51649}" presName="parentText" presStyleLbl="align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31D65744-EBB0-4658-AAD4-E8FA0E543822}" type="pres">
      <dgm:prSet presAssocID="{72FC8BAE-376C-4B89-A3D3-DFB8FAC51649}" presName="descendantText" presStyleLbl="alignAcc1" presStyleIdx="3" presStyleCnt="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88B2192-09DC-4A03-9CB1-CA8DDEA22313}" type="pres">
      <dgm:prSet presAssocID="{1483614C-42AF-413A-8655-074711118223}" presName="sp" presStyleCnt="0"/>
      <dgm:spPr/>
    </dgm:pt>
    <dgm:pt modelId="{7E5D17A8-EFFD-4979-8A5F-0B38B25AEDA5}" type="pres">
      <dgm:prSet presAssocID="{3F6FAD58-B671-4E48-B671-3CDF9EE0EED0}" presName="composite" presStyleCnt="0"/>
      <dgm:spPr/>
    </dgm:pt>
    <dgm:pt modelId="{F9DD14BB-F0A7-4B0C-91D3-63CFD5F9939E}" type="pres">
      <dgm:prSet presAssocID="{3F6FAD58-B671-4E48-B671-3CDF9EE0EED0}" presName="parentText" presStyleLbl="align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5173EAD9-C232-4271-BBD4-6D6CBCAB4810}" type="pres">
      <dgm:prSet presAssocID="{3F6FAD58-B671-4E48-B671-3CDF9EE0EED0}" presName="descendantText" presStyleLbl="alignAcc1" presStyleIdx="4" presStyleCnt="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1A5578A9-8617-445D-8326-9B6DD46338E9}" type="pres">
      <dgm:prSet presAssocID="{ED27F4C3-F5D3-4491-835B-CD05EDD96A34}" presName="sp" presStyleCnt="0"/>
      <dgm:spPr/>
    </dgm:pt>
    <dgm:pt modelId="{C42B3816-C929-4A83-9444-C5EF99835468}" type="pres">
      <dgm:prSet presAssocID="{C024D6FA-E48B-48EF-AEA1-56A5C1F8D8B6}" presName="composite" presStyleCnt="0"/>
      <dgm:spPr/>
    </dgm:pt>
    <dgm:pt modelId="{FDA62BDE-AD9D-48B2-8B68-22E6D0B92780}" type="pres">
      <dgm:prSet presAssocID="{C024D6FA-E48B-48EF-AEA1-56A5C1F8D8B6}" presName="parentText" presStyleLbl="align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38A90AE-C20A-49C4-AD87-F107D106A24B}" type="pres">
      <dgm:prSet presAssocID="{C024D6FA-E48B-48EF-AEA1-56A5C1F8D8B6}" presName="descendantText" presStyleLbl="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BC1CBBBD-2460-4218-A996-22D7B4F2CE0B}" type="presOf" srcId="{3F6FAD58-B671-4E48-B671-3CDF9EE0EED0}" destId="{F9DD14BB-F0A7-4B0C-91D3-63CFD5F9939E}" srcOrd="0" destOrd="0" presId="urn:microsoft.com/office/officeart/2005/8/layout/chevron2"/>
    <dgm:cxn modelId="{6119F906-546F-417E-84E1-6260EBE4DB5D}" type="presOf" srcId="{59A89CAC-80DE-4F65-BB82-27A2C16E1523}" destId="{438A90AE-C20A-49C4-AD87-F107D106A24B}" srcOrd="0" destOrd="0" presId="urn:microsoft.com/office/officeart/2005/8/layout/chevron2"/>
    <dgm:cxn modelId="{A321B17B-75AA-4B10-B74B-019343912201}" type="presOf" srcId="{4AF6A502-B186-4680-B5C8-7C825ACCA262}" destId="{5173EAD9-C232-4271-BBD4-6D6CBCAB4810}" srcOrd="0" destOrd="0" presId="urn:microsoft.com/office/officeart/2005/8/layout/chevron2"/>
    <dgm:cxn modelId="{0661F00D-6D42-4362-BDF9-5FFE8D8E4D8A}" srcId="{6E5C0FBD-6E25-462C-8AC6-011F83FE714E}" destId="{A5EF262A-5CDD-4D09-B4C3-94D93D3D5756}" srcOrd="0" destOrd="0" parTransId="{FCA2B7A7-EA22-4019-90ED-3C68666D17B1}" sibTransId="{0C0F420C-1EE8-4628-A696-3EA2830A0DEF}"/>
    <dgm:cxn modelId="{60AF5EE1-B3CB-4C4D-86D7-FBC228040E34}" srcId="{C024D6FA-E48B-48EF-AEA1-56A5C1F8D8B6}" destId="{59A89CAC-80DE-4F65-BB82-27A2C16E1523}" srcOrd="0" destOrd="0" parTransId="{DF31A76C-B229-4F9A-823F-71F24C8F1F13}" sibTransId="{756ED827-ED4F-467C-9118-1141C8872D66}"/>
    <dgm:cxn modelId="{27CBC415-95B4-45C3-A611-D1F231698BDD}" srcId="{ECB352D3-5BB4-454E-AE82-36F6E9563E8A}" destId="{72FC8BAE-376C-4B89-A3D3-DFB8FAC51649}" srcOrd="3" destOrd="0" parTransId="{300966BE-A277-458D-911C-E0FBBE029DF9}" sibTransId="{1483614C-42AF-413A-8655-074711118223}"/>
    <dgm:cxn modelId="{75DC04D2-FF0E-4DEC-8439-6FDC4812F2A4}" type="presOf" srcId="{6E5C0FBD-6E25-462C-8AC6-011F83FE714E}" destId="{D671EE37-FEF5-465F-96B4-370FAFF478BC}" srcOrd="0" destOrd="0" presId="urn:microsoft.com/office/officeart/2005/8/layout/chevron2"/>
    <dgm:cxn modelId="{B55B6871-3488-48EB-8F19-0297AF57166E}" type="presOf" srcId="{FD676C50-A454-47BE-BFE6-A430CBA94E27}" destId="{C066B9A4-27AF-4DE5-B38C-3AB97FB60D16}" srcOrd="0" destOrd="0" presId="urn:microsoft.com/office/officeart/2005/8/layout/chevron2"/>
    <dgm:cxn modelId="{4373BB2F-BEA6-45FB-9192-8F20E4B2FD1D}" type="presOf" srcId="{C024D6FA-E48B-48EF-AEA1-56A5C1F8D8B6}" destId="{FDA62BDE-AD9D-48B2-8B68-22E6D0B92780}" srcOrd="0" destOrd="0" presId="urn:microsoft.com/office/officeart/2005/8/layout/chevron2"/>
    <dgm:cxn modelId="{1CFE984C-0108-43B3-A9D8-1852410B636E}" type="presOf" srcId="{ECB352D3-5BB4-454E-AE82-36F6E9563E8A}" destId="{CE1C3F19-F6E3-4BBD-BB9B-0948AB4639C4}" srcOrd="0" destOrd="0" presId="urn:microsoft.com/office/officeart/2005/8/layout/chevron2"/>
    <dgm:cxn modelId="{B765DDED-D441-4BEC-98C2-F19052BC389F}" srcId="{ECB352D3-5BB4-454E-AE82-36F6E9563E8A}" destId="{FD676C50-A454-47BE-BFE6-A430CBA94E27}" srcOrd="0" destOrd="0" parTransId="{291869F2-3D95-466F-BD99-F72A06C9A35F}" sibTransId="{CB02BB62-986C-41E1-8570-BFBE6B5C0D6F}"/>
    <dgm:cxn modelId="{B334CDA4-44A0-4C49-926B-195069AAB2B0}" srcId="{72FC8BAE-376C-4B89-A3D3-DFB8FAC51649}" destId="{C523302E-06A4-4907-9E05-63C3C8A5F228}" srcOrd="0" destOrd="0" parTransId="{06D19E7F-D741-4076-AEB9-E0236224A1D3}" sibTransId="{43613CA8-6571-4C81-8C97-E4E2BF4023B8}"/>
    <dgm:cxn modelId="{2C298CF2-4315-4AC8-BD06-8623B949320D}" type="presOf" srcId="{72FC8BAE-376C-4B89-A3D3-DFB8FAC51649}" destId="{1749585A-73B8-4D3A-A7A5-ABB7D7E37C34}" srcOrd="0" destOrd="0" presId="urn:microsoft.com/office/officeart/2005/8/layout/chevron2"/>
    <dgm:cxn modelId="{62EA53C3-50FA-4E4E-9A9F-69128AF9F45D}" srcId="{1CFEC82A-BC8E-4224-B2C9-A1096E0685AC}" destId="{8E8BF01E-D66D-40BE-8F52-E4DC93086B77}" srcOrd="0" destOrd="0" parTransId="{0C06E724-8C0B-4106-B12E-651A858D2CBA}" sibTransId="{3C9F23AF-2815-4C2D-91A2-656DA5DF303D}"/>
    <dgm:cxn modelId="{4C7AE969-E7C6-4F67-B69B-B9DDDC25E137}" type="presOf" srcId="{8E8BF01E-D66D-40BE-8F52-E4DC93086B77}" destId="{A3808D09-8290-4959-A4B6-B3625FAD9380}" srcOrd="0" destOrd="0" presId="urn:microsoft.com/office/officeart/2005/8/layout/chevron2"/>
    <dgm:cxn modelId="{22719070-5F5A-42B8-A850-E653BF819CCB}" srcId="{FD676C50-A454-47BE-BFE6-A430CBA94E27}" destId="{3740A2D0-1405-4C7B-8F6F-79F5C58A3EBE}" srcOrd="0" destOrd="0" parTransId="{9659DE38-DC8B-4FD9-AD00-A39FD88C063B}" sibTransId="{DDB61577-EB61-40D1-81FC-BED10702503A}"/>
    <dgm:cxn modelId="{CD40F894-A299-4529-AF2D-811A7513E31F}" srcId="{ECB352D3-5BB4-454E-AE82-36F6E9563E8A}" destId="{C024D6FA-E48B-48EF-AEA1-56A5C1F8D8B6}" srcOrd="5" destOrd="0" parTransId="{46ED397D-AFB0-42DB-9DBA-C534418CB05A}" sibTransId="{236FBC7A-5508-4917-885E-8DBA516DF1B3}"/>
    <dgm:cxn modelId="{2EE7F203-7384-415A-B236-18FB95369D67}" type="presOf" srcId="{3740A2D0-1405-4C7B-8F6F-79F5C58A3EBE}" destId="{53DBD92D-899C-4DA8-BEB8-9FCC5EFE4188}" srcOrd="0" destOrd="0" presId="urn:microsoft.com/office/officeart/2005/8/layout/chevron2"/>
    <dgm:cxn modelId="{B9466078-02B5-4CA0-B8B9-52AF1510ADB5}" type="presOf" srcId="{1CFEC82A-BC8E-4224-B2C9-A1096E0685AC}" destId="{DA6DED99-6940-455A-BC1C-E7F544C12AD7}" srcOrd="0" destOrd="0" presId="urn:microsoft.com/office/officeart/2005/8/layout/chevron2"/>
    <dgm:cxn modelId="{4A6F3B22-9D26-4A10-BC18-BD39729F28E0}" type="presOf" srcId="{C523302E-06A4-4907-9E05-63C3C8A5F228}" destId="{31D65744-EBB0-4658-AAD4-E8FA0E543822}" srcOrd="0" destOrd="0" presId="urn:microsoft.com/office/officeart/2005/8/layout/chevron2"/>
    <dgm:cxn modelId="{B3825D0A-E2A0-4666-93E4-3304B18CAF04}" srcId="{ECB352D3-5BB4-454E-AE82-36F6E9563E8A}" destId="{1CFEC82A-BC8E-4224-B2C9-A1096E0685AC}" srcOrd="2" destOrd="0" parTransId="{97279F47-95F2-46A3-A408-8F9147427D2F}" sibTransId="{FC697CC2-6A56-43BA-AD5E-6CF59F028407}"/>
    <dgm:cxn modelId="{B487D66C-C3E6-4A9B-8219-9DEB0387D415}" srcId="{3F6FAD58-B671-4E48-B671-3CDF9EE0EED0}" destId="{4AF6A502-B186-4680-B5C8-7C825ACCA262}" srcOrd="0" destOrd="0" parTransId="{03D08A3E-F8A1-4B78-85C2-2C107F0D3BB7}" sibTransId="{1395D252-1974-4E0D-8E40-B1C0F63B9317}"/>
    <dgm:cxn modelId="{40614AAB-8518-4CAE-AAAF-D5B6E8725C4A}" type="presOf" srcId="{A5EF262A-5CDD-4D09-B4C3-94D93D3D5756}" destId="{24D1ABA8-F328-4C99-ACE8-9101E40A5968}" srcOrd="0" destOrd="0" presId="urn:microsoft.com/office/officeart/2005/8/layout/chevron2"/>
    <dgm:cxn modelId="{EFB3F6F7-B741-428A-9308-7946D1B13E6D}" srcId="{ECB352D3-5BB4-454E-AE82-36F6E9563E8A}" destId="{3F6FAD58-B671-4E48-B671-3CDF9EE0EED0}" srcOrd="4" destOrd="0" parTransId="{37BE609B-6039-4C8B-9056-C4FB7A1DDCB6}" sibTransId="{ED27F4C3-F5D3-4491-835B-CD05EDD96A34}"/>
    <dgm:cxn modelId="{38675EC9-CB0B-4BCF-955F-939C74BDC147}" srcId="{ECB352D3-5BB4-454E-AE82-36F6E9563E8A}" destId="{6E5C0FBD-6E25-462C-8AC6-011F83FE714E}" srcOrd="1" destOrd="0" parTransId="{9D7D2B05-56D2-4802-B7D2-F039FE39639E}" sibTransId="{748BFDB5-74BC-4E63-9E6F-DD0ED1EC945A}"/>
    <dgm:cxn modelId="{2D881163-49DC-409D-86B7-E938EF320320}" type="presParOf" srcId="{CE1C3F19-F6E3-4BBD-BB9B-0948AB4639C4}" destId="{AB3C6C42-AB84-424A-8A2B-21157B02BBD9}" srcOrd="0" destOrd="0" presId="urn:microsoft.com/office/officeart/2005/8/layout/chevron2"/>
    <dgm:cxn modelId="{7669213D-FEB1-4029-97C3-596150ECC9CA}" type="presParOf" srcId="{AB3C6C42-AB84-424A-8A2B-21157B02BBD9}" destId="{C066B9A4-27AF-4DE5-B38C-3AB97FB60D16}" srcOrd="0" destOrd="0" presId="urn:microsoft.com/office/officeart/2005/8/layout/chevron2"/>
    <dgm:cxn modelId="{94EF0E48-6C3C-4366-8CAC-14F7AC97700E}" type="presParOf" srcId="{AB3C6C42-AB84-424A-8A2B-21157B02BBD9}" destId="{53DBD92D-899C-4DA8-BEB8-9FCC5EFE4188}" srcOrd="1" destOrd="0" presId="urn:microsoft.com/office/officeart/2005/8/layout/chevron2"/>
    <dgm:cxn modelId="{3C2703CE-5909-4008-B52C-A83F32C3BD67}" type="presParOf" srcId="{CE1C3F19-F6E3-4BBD-BB9B-0948AB4639C4}" destId="{9C248889-FD82-4B28-8078-5B7F4D4A0339}" srcOrd="1" destOrd="0" presId="urn:microsoft.com/office/officeart/2005/8/layout/chevron2"/>
    <dgm:cxn modelId="{AEA22A88-FE05-4F7A-A250-D5D77A2ACCDB}" type="presParOf" srcId="{CE1C3F19-F6E3-4BBD-BB9B-0948AB4639C4}" destId="{56884A33-961A-4904-BA06-35760C562B00}" srcOrd="2" destOrd="0" presId="urn:microsoft.com/office/officeart/2005/8/layout/chevron2"/>
    <dgm:cxn modelId="{24C73977-7F4C-4C23-A86D-5DAE5D423F1A}" type="presParOf" srcId="{56884A33-961A-4904-BA06-35760C562B00}" destId="{D671EE37-FEF5-465F-96B4-370FAFF478BC}" srcOrd="0" destOrd="0" presId="urn:microsoft.com/office/officeart/2005/8/layout/chevron2"/>
    <dgm:cxn modelId="{32F3EDAF-C9D6-4162-9E79-342B14FFAF39}" type="presParOf" srcId="{56884A33-961A-4904-BA06-35760C562B00}" destId="{24D1ABA8-F328-4C99-ACE8-9101E40A5968}" srcOrd="1" destOrd="0" presId="urn:microsoft.com/office/officeart/2005/8/layout/chevron2"/>
    <dgm:cxn modelId="{C20F7D64-53D6-4691-BD25-4DE60E58933B}" type="presParOf" srcId="{CE1C3F19-F6E3-4BBD-BB9B-0948AB4639C4}" destId="{57D25B84-6FA5-4A4B-9E20-8FA4DFC0A343}" srcOrd="3" destOrd="0" presId="urn:microsoft.com/office/officeart/2005/8/layout/chevron2"/>
    <dgm:cxn modelId="{DA2EFF22-056F-4A39-880D-6CC25F565438}" type="presParOf" srcId="{CE1C3F19-F6E3-4BBD-BB9B-0948AB4639C4}" destId="{9B69F004-69E7-4EAF-BD7D-F684D1A1C473}" srcOrd="4" destOrd="0" presId="urn:microsoft.com/office/officeart/2005/8/layout/chevron2"/>
    <dgm:cxn modelId="{F7A54D1D-5F42-4757-9CF7-B7A1CA6C8B40}" type="presParOf" srcId="{9B69F004-69E7-4EAF-BD7D-F684D1A1C473}" destId="{DA6DED99-6940-455A-BC1C-E7F544C12AD7}" srcOrd="0" destOrd="0" presId="urn:microsoft.com/office/officeart/2005/8/layout/chevron2"/>
    <dgm:cxn modelId="{DB876700-11D0-4651-BC1A-09E64701DB73}" type="presParOf" srcId="{9B69F004-69E7-4EAF-BD7D-F684D1A1C473}" destId="{A3808D09-8290-4959-A4B6-B3625FAD9380}" srcOrd="1" destOrd="0" presId="urn:microsoft.com/office/officeart/2005/8/layout/chevron2"/>
    <dgm:cxn modelId="{E264F58C-FEE4-44BF-AB10-3E0EF75EC6ED}" type="presParOf" srcId="{CE1C3F19-F6E3-4BBD-BB9B-0948AB4639C4}" destId="{FDF0418D-6653-4C19-B695-2787B14DBB9D}" srcOrd="5" destOrd="0" presId="urn:microsoft.com/office/officeart/2005/8/layout/chevron2"/>
    <dgm:cxn modelId="{88FDDCD4-A567-4DF9-BD2B-3BC32674FBDF}" type="presParOf" srcId="{CE1C3F19-F6E3-4BBD-BB9B-0948AB4639C4}" destId="{9D1CD233-2B06-4172-9921-E015607017A1}" srcOrd="6" destOrd="0" presId="urn:microsoft.com/office/officeart/2005/8/layout/chevron2"/>
    <dgm:cxn modelId="{AD70254F-AB6F-4AB5-AED7-C97DDB43420B}" type="presParOf" srcId="{9D1CD233-2B06-4172-9921-E015607017A1}" destId="{1749585A-73B8-4D3A-A7A5-ABB7D7E37C34}" srcOrd="0" destOrd="0" presId="urn:microsoft.com/office/officeart/2005/8/layout/chevron2"/>
    <dgm:cxn modelId="{60B13560-FAA5-478F-A060-9A2A71E2D6F3}" type="presParOf" srcId="{9D1CD233-2B06-4172-9921-E015607017A1}" destId="{31D65744-EBB0-4658-AAD4-E8FA0E543822}" srcOrd="1" destOrd="0" presId="urn:microsoft.com/office/officeart/2005/8/layout/chevron2"/>
    <dgm:cxn modelId="{C1CEBE2D-2DA3-444A-A20B-C4DEA70B9654}" type="presParOf" srcId="{CE1C3F19-F6E3-4BBD-BB9B-0948AB4639C4}" destId="{A88B2192-09DC-4A03-9CB1-CA8DDEA22313}" srcOrd="7" destOrd="0" presId="urn:microsoft.com/office/officeart/2005/8/layout/chevron2"/>
    <dgm:cxn modelId="{AB9CE62C-D140-4152-821F-899B224512C5}" type="presParOf" srcId="{CE1C3F19-F6E3-4BBD-BB9B-0948AB4639C4}" destId="{7E5D17A8-EFFD-4979-8A5F-0B38B25AEDA5}" srcOrd="8" destOrd="0" presId="urn:microsoft.com/office/officeart/2005/8/layout/chevron2"/>
    <dgm:cxn modelId="{0D178CCC-62BC-4DAB-BAC7-C85E6DA7A3EE}" type="presParOf" srcId="{7E5D17A8-EFFD-4979-8A5F-0B38B25AEDA5}" destId="{F9DD14BB-F0A7-4B0C-91D3-63CFD5F9939E}" srcOrd="0" destOrd="0" presId="urn:microsoft.com/office/officeart/2005/8/layout/chevron2"/>
    <dgm:cxn modelId="{FE72C23E-3EFF-45D0-8B66-3791B2432898}" type="presParOf" srcId="{7E5D17A8-EFFD-4979-8A5F-0B38B25AEDA5}" destId="{5173EAD9-C232-4271-BBD4-6D6CBCAB4810}" srcOrd="1" destOrd="0" presId="urn:microsoft.com/office/officeart/2005/8/layout/chevron2"/>
    <dgm:cxn modelId="{58D769FC-8D31-49E3-84CC-D0BAA6088235}" type="presParOf" srcId="{CE1C3F19-F6E3-4BBD-BB9B-0948AB4639C4}" destId="{1A5578A9-8617-445D-8326-9B6DD46338E9}" srcOrd="9" destOrd="0" presId="urn:microsoft.com/office/officeart/2005/8/layout/chevron2"/>
    <dgm:cxn modelId="{25979675-96F4-43D4-8451-C8579C0984AC}" type="presParOf" srcId="{CE1C3F19-F6E3-4BBD-BB9B-0948AB4639C4}" destId="{C42B3816-C929-4A83-9444-C5EF99835468}" srcOrd="10" destOrd="0" presId="urn:microsoft.com/office/officeart/2005/8/layout/chevron2"/>
    <dgm:cxn modelId="{163C7402-C12F-475C-8787-51CE4BB1A4C4}" type="presParOf" srcId="{C42B3816-C929-4A83-9444-C5EF99835468}" destId="{FDA62BDE-AD9D-48B2-8B68-22E6D0B92780}" srcOrd="0" destOrd="0" presId="urn:microsoft.com/office/officeart/2005/8/layout/chevron2"/>
    <dgm:cxn modelId="{04F2F783-20E6-4C8F-9BA5-B4C6E7A17095}" type="presParOf" srcId="{C42B3816-C929-4A83-9444-C5EF99835468}" destId="{438A90AE-C20A-49C4-AD87-F107D106A24B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66B9A4-27AF-4DE5-B38C-3AB97FB60D16}">
      <dsp:nvSpPr>
        <dsp:cNvPr id="0" name=""/>
        <dsp:cNvSpPr/>
      </dsp:nvSpPr>
      <dsp:spPr>
        <a:xfrm rot="5400000">
          <a:off x="-113458" y="114731"/>
          <a:ext cx="756390" cy="529473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 </a:t>
          </a:r>
          <a:endParaRPr lang="id-ID" sz="1400" kern="1200" dirty="0"/>
        </a:p>
      </dsp:txBody>
      <dsp:txXfrm rot="-5400000">
        <a:off x="1" y="266010"/>
        <a:ext cx="529473" cy="226917"/>
      </dsp:txXfrm>
    </dsp:sp>
    <dsp:sp modelId="{53DBD92D-899C-4DA8-BEB8-9FCC5EFE4188}">
      <dsp:nvSpPr>
        <dsp:cNvPr id="0" name=""/>
        <dsp:cNvSpPr/>
      </dsp:nvSpPr>
      <dsp:spPr>
        <a:xfrm rot="5400000">
          <a:off x="3259269" y="-2728523"/>
          <a:ext cx="491654" cy="595124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900" kern="1200" dirty="0" smtClean="0">
              <a:hlinkClick xmlns:r="http://schemas.openxmlformats.org/officeDocument/2006/relationships" r:id="" action="ppaction://hlinksldjump"/>
            </a:rPr>
            <a:t>General</a:t>
          </a:r>
          <a:endParaRPr lang="id-ID" sz="2900" kern="1200" dirty="0"/>
        </a:p>
      </dsp:txBody>
      <dsp:txXfrm rot="-5400000">
        <a:off x="529474" y="25273"/>
        <a:ext cx="5927245" cy="443652"/>
      </dsp:txXfrm>
    </dsp:sp>
    <dsp:sp modelId="{D671EE37-FEF5-465F-96B4-370FAFF478BC}">
      <dsp:nvSpPr>
        <dsp:cNvPr id="0" name=""/>
        <dsp:cNvSpPr/>
      </dsp:nvSpPr>
      <dsp:spPr>
        <a:xfrm rot="5400000">
          <a:off x="-113458" y="770812"/>
          <a:ext cx="756390" cy="529473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400" kern="1200"/>
        </a:p>
      </dsp:txBody>
      <dsp:txXfrm rot="-5400000">
        <a:off x="1" y="922091"/>
        <a:ext cx="529473" cy="226917"/>
      </dsp:txXfrm>
    </dsp:sp>
    <dsp:sp modelId="{24D1ABA8-F328-4C99-ACE8-9101E40A5968}">
      <dsp:nvSpPr>
        <dsp:cNvPr id="0" name=""/>
        <dsp:cNvSpPr/>
      </dsp:nvSpPr>
      <dsp:spPr>
        <a:xfrm rot="5400000">
          <a:off x="3259269" y="-2072442"/>
          <a:ext cx="491654" cy="595124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900" kern="1200" dirty="0" smtClean="0">
              <a:hlinkClick xmlns:r="http://schemas.openxmlformats.org/officeDocument/2006/relationships" r:id="" action="ppaction://hlinksldjump"/>
            </a:rPr>
            <a:t>Babak Penyisihan 64 Besar</a:t>
          </a:r>
          <a:endParaRPr lang="id-ID" sz="2900" kern="1200" dirty="0"/>
        </a:p>
      </dsp:txBody>
      <dsp:txXfrm rot="-5400000">
        <a:off x="529474" y="681354"/>
        <a:ext cx="5927245" cy="443652"/>
      </dsp:txXfrm>
    </dsp:sp>
    <dsp:sp modelId="{DA6DED99-6940-455A-BC1C-E7F544C12AD7}">
      <dsp:nvSpPr>
        <dsp:cNvPr id="0" name=""/>
        <dsp:cNvSpPr/>
      </dsp:nvSpPr>
      <dsp:spPr>
        <a:xfrm rot="5400000">
          <a:off x="-113458" y="1426894"/>
          <a:ext cx="756390" cy="529473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400" kern="1200" dirty="0"/>
        </a:p>
      </dsp:txBody>
      <dsp:txXfrm rot="-5400000">
        <a:off x="1" y="1578173"/>
        <a:ext cx="529473" cy="226917"/>
      </dsp:txXfrm>
    </dsp:sp>
    <dsp:sp modelId="{A3808D09-8290-4959-A4B6-B3625FAD9380}">
      <dsp:nvSpPr>
        <dsp:cNvPr id="0" name=""/>
        <dsp:cNvSpPr/>
      </dsp:nvSpPr>
      <dsp:spPr>
        <a:xfrm rot="5400000">
          <a:off x="3259269" y="-1416360"/>
          <a:ext cx="491654" cy="595124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900" kern="1200" dirty="0" smtClean="0">
              <a:hlinkClick xmlns:r="http://schemas.openxmlformats.org/officeDocument/2006/relationships" r:id="" action="ppaction://hlinksldjump"/>
            </a:rPr>
            <a:t>Babak 64 Besar</a:t>
          </a:r>
          <a:endParaRPr lang="id-ID" sz="2900" kern="1200" dirty="0"/>
        </a:p>
      </dsp:txBody>
      <dsp:txXfrm rot="-5400000">
        <a:off x="529474" y="1337436"/>
        <a:ext cx="5927245" cy="443652"/>
      </dsp:txXfrm>
    </dsp:sp>
    <dsp:sp modelId="{1749585A-73B8-4D3A-A7A5-ABB7D7E37C34}">
      <dsp:nvSpPr>
        <dsp:cNvPr id="0" name=""/>
        <dsp:cNvSpPr/>
      </dsp:nvSpPr>
      <dsp:spPr>
        <a:xfrm rot="5400000">
          <a:off x="-113458" y="2082976"/>
          <a:ext cx="756390" cy="529473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400" kern="1200"/>
        </a:p>
      </dsp:txBody>
      <dsp:txXfrm rot="-5400000">
        <a:off x="1" y="2234255"/>
        <a:ext cx="529473" cy="226917"/>
      </dsp:txXfrm>
    </dsp:sp>
    <dsp:sp modelId="{31D65744-EBB0-4658-AAD4-E8FA0E543822}">
      <dsp:nvSpPr>
        <dsp:cNvPr id="0" name=""/>
        <dsp:cNvSpPr/>
      </dsp:nvSpPr>
      <dsp:spPr>
        <a:xfrm rot="5400000">
          <a:off x="3259269" y="-760278"/>
          <a:ext cx="491654" cy="595124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900" kern="1200" dirty="0" smtClean="0">
              <a:hlinkClick xmlns:r="http://schemas.openxmlformats.org/officeDocument/2006/relationships" r:id="" action="ppaction://hlinksldjump"/>
            </a:rPr>
            <a:t>Babak 32 Besar</a:t>
          </a:r>
          <a:endParaRPr lang="id-ID" sz="2900" kern="1200" dirty="0"/>
        </a:p>
      </dsp:txBody>
      <dsp:txXfrm rot="-5400000">
        <a:off x="529474" y="1993518"/>
        <a:ext cx="5927245" cy="443652"/>
      </dsp:txXfrm>
    </dsp:sp>
    <dsp:sp modelId="{F9DD14BB-F0A7-4B0C-91D3-63CFD5F9939E}">
      <dsp:nvSpPr>
        <dsp:cNvPr id="0" name=""/>
        <dsp:cNvSpPr/>
      </dsp:nvSpPr>
      <dsp:spPr>
        <a:xfrm rot="5400000">
          <a:off x="-113458" y="2739057"/>
          <a:ext cx="756390" cy="529473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 </a:t>
          </a:r>
          <a:endParaRPr lang="id-ID" sz="1400" kern="1200" dirty="0"/>
        </a:p>
      </dsp:txBody>
      <dsp:txXfrm rot="-5400000">
        <a:off x="1" y="2890336"/>
        <a:ext cx="529473" cy="226917"/>
      </dsp:txXfrm>
    </dsp:sp>
    <dsp:sp modelId="{5173EAD9-C232-4271-BBD4-6D6CBCAB4810}">
      <dsp:nvSpPr>
        <dsp:cNvPr id="0" name=""/>
        <dsp:cNvSpPr/>
      </dsp:nvSpPr>
      <dsp:spPr>
        <a:xfrm rot="5400000">
          <a:off x="3259269" y="-104197"/>
          <a:ext cx="491654" cy="595124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900" kern="1200" dirty="0" smtClean="0">
              <a:hlinkClick xmlns:r="http://schemas.openxmlformats.org/officeDocument/2006/relationships" r:id="" action="ppaction://hlinksldjump"/>
            </a:rPr>
            <a:t>Babak </a:t>
          </a:r>
          <a:r>
            <a:rPr lang="en-US" sz="2900" kern="1200" dirty="0" smtClean="0">
              <a:hlinkClick xmlns:r="http://schemas.openxmlformats.org/officeDocument/2006/relationships" r:id="" action="ppaction://hlinksldjump"/>
            </a:rPr>
            <a:t>16</a:t>
          </a:r>
          <a:r>
            <a:rPr lang="id-ID" sz="2900" kern="1200" dirty="0" smtClean="0">
              <a:hlinkClick xmlns:r="http://schemas.openxmlformats.org/officeDocument/2006/relationships" r:id="" action="ppaction://hlinksldjump"/>
            </a:rPr>
            <a:t> Besar</a:t>
          </a:r>
          <a:endParaRPr lang="id-ID" sz="2900" kern="1200" dirty="0"/>
        </a:p>
      </dsp:txBody>
      <dsp:txXfrm rot="-5400000">
        <a:off x="529474" y="2649599"/>
        <a:ext cx="5927245" cy="443652"/>
      </dsp:txXfrm>
    </dsp:sp>
    <dsp:sp modelId="{FDA62BDE-AD9D-48B2-8B68-22E6D0B92780}">
      <dsp:nvSpPr>
        <dsp:cNvPr id="0" name=""/>
        <dsp:cNvSpPr/>
      </dsp:nvSpPr>
      <dsp:spPr>
        <a:xfrm rot="5400000">
          <a:off x="-113458" y="3395139"/>
          <a:ext cx="756390" cy="529473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 </a:t>
          </a:r>
          <a:endParaRPr lang="id-ID" sz="1400" kern="1200" dirty="0"/>
        </a:p>
      </dsp:txBody>
      <dsp:txXfrm rot="-5400000">
        <a:off x="1" y="3546418"/>
        <a:ext cx="529473" cy="226917"/>
      </dsp:txXfrm>
    </dsp:sp>
    <dsp:sp modelId="{438A90AE-C20A-49C4-AD87-F107D106A24B}">
      <dsp:nvSpPr>
        <dsp:cNvPr id="0" name=""/>
        <dsp:cNvSpPr/>
      </dsp:nvSpPr>
      <dsp:spPr>
        <a:xfrm rot="5400000">
          <a:off x="3259269" y="551884"/>
          <a:ext cx="491654" cy="595124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900" kern="1200" dirty="0" smtClean="0">
              <a:hlinkClick xmlns:r="http://schemas.openxmlformats.org/officeDocument/2006/relationships" r:id="" action="ppaction://hlinksldjump"/>
            </a:rPr>
            <a:t>Babak Final</a:t>
          </a:r>
          <a:endParaRPr lang="id-ID" sz="2900" kern="1200" dirty="0"/>
        </a:p>
      </dsp:txBody>
      <dsp:txXfrm rot="-5400000">
        <a:off x="529474" y="3305681"/>
        <a:ext cx="5927245" cy="4436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971CF-A790-47F1-B78B-D92AD76605EC}" type="datetimeFigureOut">
              <a:rPr lang="id-ID" smtClean="0"/>
              <a:t>05/03/2016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974C7-BB92-47BF-A2AA-F1FE82D3CD7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63450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971CF-A790-47F1-B78B-D92AD76605EC}" type="datetimeFigureOut">
              <a:rPr lang="id-ID" smtClean="0"/>
              <a:t>05/03/2016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974C7-BB92-47BF-A2AA-F1FE82D3CD7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9134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971CF-A790-47F1-B78B-D92AD76605EC}" type="datetimeFigureOut">
              <a:rPr lang="id-ID" smtClean="0"/>
              <a:t>05/03/2016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974C7-BB92-47BF-A2AA-F1FE82D3CD7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87456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971CF-A790-47F1-B78B-D92AD76605EC}" type="datetimeFigureOut">
              <a:rPr lang="id-ID" smtClean="0"/>
              <a:t>05/03/2016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974C7-BB92-47BF-A2AA-F1FE82D3CD7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08748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971CF-A790-47F1-B78B-D92AD76605EC}" type="datetimeFigureOut">
              <a:rPr lang="id-ID" smtClean="0"/>
              <a:t>05/03/2016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974C7-BB92-47BF-A2AA-F1FE82D3CD7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46942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971CF-A790-47F1-B78B-D92AD76605EC}" type="datetimeFigureOut">
              <a:rPr lang="id-ID" smtClean="0"/>
              <a:t>05/03/2016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974C7-BB92-47BF-A2AA-F1FE82D3CD7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28593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971CF-A790-47F1-B78B-D92AD76605EC}" type="datetimeFigureOut">
              <a:rPr lang="id-ID" smtClean="0"/>
              <a:t>05/03/2016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974C7-BB92-47BF-A2AA-F1FE82D3CD7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37385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971CF-A790-47F1-B78B-D92AD76605EC}" type="datetimeFigureOut">
              <a:rPr lang="id-ID" smtClean="0"/>
              <a:t>05/03/2016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974C7-BB92-47BF-A2AA-F1FE82D3CD7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2819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971CF-A790-47F1-B78B-D92AD76605EC}" type="datetimeFigureOut">
              <a:rPr lang="id-ID" smtClean="0"/>
              <a:t>05/03/2016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974C7-BB92-47BF-A2AA-F1FE82D3CD7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73874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971CF-A790-47F1-B78B-D92AD76605EC}" type="datetimeFigureOut">
              <a:rPr lang="id-ID" smtClean="0"/>
              <a:t>05/03/2016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974C7-BB92-47BF-A2AA-F1FE82D3CD7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01442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971CF-A790-47F1-B78B-D92AD76605EC}" type="datetimeFigureOut">
              <a:rPr lang="id-ID" smtClean="0"/>
              <a:t>05/03/2016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974C7-BB92-47BF-A2AA-F1FE82D3CD7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74922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1971CF-A790-47F1-B78B-D92AD76605EC}" type="datetimeFigureOut">
              <a:rPr lang="id-ID" smtClean="0"/>
              <a:t>05/03/2016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8974C7-BB92-47BF-A2AA-F1FE82D3CD7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97069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3" r:id="rId2"/>
    <p:sldLayoutId id="2147483904" r:id="rId3"/>
    <p:sldLayoutId id="2147483905" r:id="rId4"/>
    <p:sldLayoutId id="2147483906" r:id="rId5"/>
    <p:sldLayoutId id="2147483907" r:id="rId6"/>
    <p:sldLayoutId id="2147483908" r:id="rId7"/>
    <p:sldLayoutId id="2147483909" r:id="rId8"/>
    <p:sldLayoutId id="2147483910" r:id="rId9"/>
    <p:sldLayoutId id="2147483911" r:id="rId10"/>
    <p:sldLayoutId id="2147483912" r:id="rId11"/>
  </p:sldLayoutIdLst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Excel_Worksheet1.xlsx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slide" Target="slide5.xml"/><Relationship Id="rId7" Type="http://schemas.openxmlformats.org/officeDocument/2006/relationships/slide" Target="slide2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9003" y="121833"/>
            <a:ext cx="576064" cy="762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200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7664" y="548680"/>
            <a:ext cx="7886700" cy="1325563"/>
          </a:xfrm>
        </p:spPr>
        <p:txBody>
          <a:bodyPr/>
          <a:lstStyle/>
          <a:p>
            <a:r>
              <a:rPr lang="id-ID" dirty="0" smtClean="0">
                <a:solidFill>
                  <a:schemeClr val="bg1"/>
                </a:solidFill>
              </a:rPr>
              <a:t>Pelanggaran &amp; Sanksi</a:t>
            </a:r>
            <a:endParaRPr lang="id-ID" dirty="0">
              <a:solidFill>
                <a:schemeClr val="bg1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4955738"/>
              </p:ext>
            </p:extLst>
          </p:nvPr>
        </p:nvGraphicFramePr>
        <p:xfrm>
          <a:off x="1547664" y="1844824"/>
          <a:ext cx="7067128" cy="408504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533564"/>
                <a:gridCol w="3533564"/>
              </a:tblGrid>
              <a:tr h="554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dirty="0">
                          <a:effectLst/>
                        </a:rPr>
                        <a:t>PELANGGARAN</a:t>
                      </a:r>
                      <a:endParaRPr lang="id-ID" sz="2000" dirty="0"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>
                          <a:effectLst/>
                        </a:rPr>
                        <a:t>SANKSI</a:t>
                      </a:r>
                      <a:endParaRPr lang="id-ID" sz="2000"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756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dirty="0" err="1">
                          <a:effectLst/>
                        </a:rPr>
                        <a:t>Melanggar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tata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tertib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endParaRPr lang="id-ID" sz="2000" dirty="0"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>
                          <a:effectLst/>
                        </a:rPr>
                        <a:t>Diskualifikasi</a:t>
                      </a:r>
                      <a:endParaRPr lang="id-ID" sz="2000"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756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dirty="0" err="1">
                          <a:effectLst/>
                        </a:rPr>
                        <a:t>Melakukan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kesalahan</a:t>
                      </a:r>
                      <a:r>
                        <a:rPr lang="en-US" sz="2000" dirty="0">
                          <a:effectLst/>
                        </a:rPr>
                        <a:t> retry</a:t>
                      </a:r>
                      <a:endParaRPr lang="id-ID" sz="2000" dirty="0"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>
                          <a:effectLst/>
                        </a:rPr>
                        <a:t>Retry</a:t>
                      </a:r>
                      <a:endParaRPr lang="id-ID" sz="2000"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756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dirty="0" err="1">
                          <a:effectLst/>
                        </a:rPr>
                        <a:t>Merusak</a:t>
                      </a:r>
                      <a:r>
                        <a:rPr lang="en-US" sz="2000" dirty="0">
                          <a:effectLst/>
                        </a:rPr>
                        <a:t> track arena </a:t>
                      </a:r>
                      <a:r>
                        <a:rPr lang="en-US" sz="2000" dirty="0" err="1">
                          <a:effectLst/>
                        </a:rPr>
                        <a:t>pertandingan</a:t>
                      </a:r>
                      <a:endParaRPr lang="id-ID" sz="2000" dirty="0"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>
                          <a:effectLst/>
                        </a:rPr>
                        <a:t>Diskualifikasi</a:t>
                      </a:r>
                      <a:endParaRPr lang="id-ID" sz="2000"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756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dirty="0" err="1">
                          <a:effectLst/>
                        </a:rPr>
                        <a:t>Merusak</a:t>
                      </a:r>
                      <a:r>
                        <a:rPr lang="en-US" sz="2000" dirty="0">
                          <a:effectLst/>
                        </a:rPr>
                        <a:t> robot </a:t>
                      </a:r>
                      <a:r>
                        <a:rPr lang="en-US" sz="2000" dirty="0" err="1">
                          <a:effectLst/>
                        </a:rPr>
                        <a:t>lawan</a:t>
                      </a:r>
                      <a:endParaRPr lang="id-ID" sz="2000" dirty="0"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>
                          <a:effectLst/>
                        </a:rPr>
                        <a:t>Diskualifikasi</a:t>
                      </a:r>
                      <a:endParaRPr lang="id-ID" sz="2000"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748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>
                          <a:effectLst/>
                        </a:rPr>
                        <a:t>Membuat kegaduhan acara pertandingan</a:t>
                      </a:r>
                      <a:endParaRPr lang="id-ID" sz="2000"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dirty="0" err="1">
                          <a:effectLst/>
                        </a:rPr>
                        <a:t>Diskualifikasi</a:t>
                      </a:r>
                      <a:endParaRPr lang="id-ID" sz="2000" dirty="0"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748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dirty="0" err="1">
                          <a:effectLst/>
                        </a:rPr>
                        <a:t>Tidak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memenuhi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syarat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sebelum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bertanding</a:t>
                      </a:r>
                      <a:endParaRPr lang="id-ID" sz="2000" dirty="0"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dirty="0" err="1">
                          <a:effectLst/>
                        </a:rPr>
                        <a:t>Diskualifikasi</a:t>
                      </a:r>
                      <a:endParaRPr lang="id-ID" sz="2000" dirty="0"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529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991026"/>
              </p:ext>
            </p:extLst>
          </p:nvPr>
        </p:nvGraphicFramePr>
        <p:xfrm>
          <a:off x="1458362" y="1772816"/>
          <a:ext cx="7506126" cy="355822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753063"/>
                <a:gridCol w="3753063"/>
              </a:tblGrid>
              <a:tr h="481247">
                <a:tc>
                  <a:txBody>
                    <a:bodyPr/>
                    <a:lstStyle/>
                    <a:p>
                      <a:pPr algn="ctr"/>
                      <a:r>
                        <a:rPr lang="id-ID" sz="2800" dirty="0" smtClean="0"/>
                        <a:t>Pelanggaran</a:t>
                      </a:r>
                      <a:endParaRPr lang="id-ID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800" dirty="0" smtClean="0"/>
                        <a:t>Sanksi</a:t>
                      </a:r>
                      <a:endParaRPr lang="id-ID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08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kern="1200" dirty="0" err="1" smtClean="0">
                          <a:effectLst/>
                        </a:rPr>
                        <a:t>Peserta</a:t>
                      </a:r>
                      <a:r>
                        <a:rPr lang="en-US" sz="1600" kern="1200" dirty="0" smtClean="0">
                          <a:effectLst/>
                        </a:rPr>
                        <a:t> </a:t>
                      </a:r>
                      <a:r>
                        <a:rPr lang="en-US" sz="1600" kern="1200" dirty="0" err="1" smtClean="0">
                          <a:effectLst/>
                        </a:rPr>
                        <a:t>masih</a:t>
                      </a:r>
                      <a:r>
                        <a:rPr lang="en-US" sz="1600" kern="1200" dirty="0" smtClean="0">
                          <a:effectLst/>
                        </a:rPr>
                        <a:t> </a:t>
                      </a:r>
                      <a:r>
                        <a:rPr lang="en-US" sz="1600" kern="1200" dirty="0" err="1" smtClean="0">
                          <a:effectLst/>
                        </a:rPr>
                        <a:t>belum</a:t>
                      </a:r>
                      <a:r>
                        <a:rPr lang="en-US" sz="1600" kern="1200" dirty="0" smtClean="0">
                          <a:effectLst/>
                        </a:rPr>
                        <a:t> </a:t>
                      </a:r>
                      <a:r>
                        <a:rPr lang="en-US" sz="1600" kern="1200" dirty="0" err="1" smtClean="0">
                          <a:effectLst/>
                        </a:rPr>
                        <a:t>hadir</a:t>
                      </a:r>
                      <a:r>
                        <a:rPr lang="en-US" sz="1600" kern="1200" dirty="0" smtClean="0">
                          <a:effectLst/>
                        </a:rPr>
                        <a:t> di arena </a:t>
                      </a:r>
                      <a:r>
                        <a:rPr lang="en-US" sz="1600" kern="1200" dirty="0" err="1" smtClean="0">
                          <a:effectLst/>
                        </a:rPr>
                        <a:t>dan</a:t>
                      </a:r>
                      <a:r>
                        <a:rPr lang="en-US" sz="1600" kern="1200" dirty="0" smtClean="0">
                          <a:effectLst/>
                        </a:rPr>
                        <a:t> </a:t>
                      </a:r>
                      <a:r>
                        <a:rPr lang="en-US" sz="1600" kern="1200" dirty="0" err="1" smtClean="0">
                          <a:effectLst/>
                        </a:rPr>
                        <a:t>waktu</a:t>
                      </a:r>
                      <a:r>
                        <a:rPr lang="en-US" sz="1600" kern="1200" dirty="0" smtClean="0">
                          <a:effectLst/>
                        </a:rPr>
                        <a:t> </a:t>
                      </a:r>
                      <a:r>
                        <a:rPr lang="en-US" sz="1600" kern="1200" dirty="0" err="1" smtClean="0">
                          <a:effectLst/>
                        </a:rPr>
                        <a:t>pemanggilan</a:t>
                      </a:r>
                      <a:r>
                        <a:rPr lang="en-US" sz="1600" kern="1200" dirty="0" smtClean="0">
                          <a:effectLst/>
                        </a:rPr>
                        <a:t> </a:t>
                      </a:r>
                      <a:r>
                        <a:rPr lang="en-US" sz="1600" kern="1200" dirty="0" err="1" smtClean="0">
                          <a:effectLst/>
                        </a:rPr>
                        <a:t>sudah</a:t>
                      </a:r>
                      <a:r>
                        <a:rPr lang="en-US" sz="1600" kern="1200" dirty="0" smtClean="0">
                          <a:effectLst/>
                        </a:rPr>
                        <a:t> </a:t>
                      </a:r>
                      <a:r>
                        <a:rPr lang="en-US" sz="1600" kern="1200" dirty="0" err="1" smtClean="0">
                          <a:effectLst/>
                        </a:rPr>
                        <a:t>habis</a:t>
                      </a:r>
                      <a:endParaRPr lang="id-ID" sz="1600" dirty="0"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 err="1">
                          <a:effectLst/>
                        </a:rPr>
                        <a:t>Penalti</a:t>
                      </a:r>
                      <a:r>
                        <a:rPr lang="en-US" sz="1600" dirty="0">
                          <a:effectLst/>
                        </a:rPr>
                        <a:t> 5 </a:t>
                      </a:r>
                      <a:r>
                        <a:rPr lang="en-US" sz="1600" dirty="0" err="1">
                          <a:effectLst/>
                        </a:rPr>
                        <a:t>detik</a:t>
                      </a:r>
                      <a:endParaRPr lang="id-ID" sz="1600" dirty="0"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38832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>
                          <a:effectLst/>
                        </a:rPr>
                        <a:t>Mengganggu</a:t>
                      </a:r>
                      <a:r>
                        <a:rPr lang="en-US" sz="1600" dirty="0" smtClean="0">
                          <a:effectLst/>
                        </a:rPr>
                        <a:t> </a:t>
                      </a:r>
                      <a:r>
                        <a:rPr lang="en-US" sz="1600" dirty="0" err="1" smtClean="0">
                          <a:effectLst/>
                        </a:rPr>
                        <a:t>peserta</a:t>
                      </a:r>
                      <a:r>
                        <a:rPr lang="en-US" sz="1600" dirty="0" smtClean="0">
                          <a:effectLst/>
                        </a:rPr>
                        <a:t> lain yang </a:t>
                      </a:r>
                      <a:r>
                        <a:rPr lang="en-US" sz="1600" dirty="0" err="1" smtClean="0">
                          <a:effectLst/>
                        </a:rPr>
                        <a:t>sedang</a:t>
                      </a:r>
                      <a:r>
                        <a:rPr lang="en-US" sz="1600" dirty="0" smtClean="0">
                          <a:effectLst/>
                        </a:rPr>
                        <a:t> </a:t>
                      </a:r>
                      <a:r>
                        <a:rPr lang="en-US" sz="1600" dirty="0" err="1" smtClean="0">
                          <a:effectLst/>
                        </a:rPr>
                        <a:t>bertanding</a:t>
                      </a:r>
                      <a:endParaRPr lang="id-ID" sz="1600" dirty="0" smtClean="0"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>
                          <a:effectLst/>
                        </a:rPr>
                        <a:t>Penalti</a:t>
                      </a:r>
                      <a:r>
                        <a:rPr lang="en-US" sz="1600" dirty="0" smtClean="0">
                          <a:effectLst/>
                        </a:rPr>
                        <a:t> 5 </a:t>
                      </a:r>
                      <a:r>
                        <a:rPr lang="en-US" sz="1600" dirty="0" err="1" smtClean="0">
                          <a:effectLst/>
                        </a:rPr>
                        <a:t>detik</a:t>
                      </a:r>
                      <a:endParaRPr lang="id-ID" sz="16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id-ID" sz="1600" dirty="0"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208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Start </a:t>
                      </a:r>
                      <a:r>
                        <a:rPr lang="en-US" sz="1600" dirty="0" err="1">
                          <a:effectLst/>
                        </a:rPr>
                        <a:t>dengan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bantuan</a:t>
                      </a:r>
                      <a:r>
                        <a:rPr lang="en-US" sz="1600" dirty="0">
                          <a:effectLst/>
                        </a:rPr>
                        <a:t> yang </a:t>
                      </a:r>
                      <a:r>
                        <a:rPr lang="en-US" sz="1600" dirty="0" err="1">
                          <a:effectLst/>
                        </a:rPr>
                        <a:t>tidak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disetujui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wasit</a:t>
                      </a:r>
                      <a:endParaRPr lang="id-ID" sz="1600" dirty="0"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d-ID" sz="1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Retry</a:t>
                      </a:r>
                      <a:r>
                        <a:rPr lang="id-ID" sz="16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/Start ulang</a:t>
                      </a:r>
                      <a:endParaRPr lang="id-ID" sz="1600" dirty="0"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348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Mencuri start</a:t>
                      </a:r>
                      <a:endParaRPr lang="id-ID" sz="1600"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d-ID" sz="1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Start</a:t>
                      </a:r>
                      <a:r>
                        <a:rPr lang="id-ID" sz="16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ulang</a:t>
                      </a:r>
                      <a:endParaRPr lang="id-ID" sz="1600" dirty="0"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348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Reset tidak sah, tidak disetujui wasit</a:t>
                      </a:r>
                      <a:endParaRPr lang="id-ID" sz="1600"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d-ID" sz="1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Retry</a:t>
                      </a:r>
                      <a:endParaRPr lang="id-ID" sz="1600" dirty="0"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208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 err="1">
                          <a:effectLst/>
                        </a:rPr>
                        <a:t>Mengganti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suku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cadang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atau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baterai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pada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saat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pertandingan</a:t>
                      </a:r>
                      <a:endParaRPr lang="id-ID" sz="1600" dirty="0"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 err="1">
                          <a:effectLst/>
                        </a:rPr>
                        <a:t>Diskualifikasi</a:t>
                      </a:r>
                      <a:endParaRPr lang="id-ID" sz="1600" dirty="0"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316416" y="260648"/>
            <a:ext cx="648072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TextBox 1"/>
          <p:cNvSpPr txBox="1"/>
          <p:nvPr/>
        </p:nvSpPr>
        <p:spPr>
          <a:xfrm>
            <a:off x="1403648" y="5373216"/>
            <a:ext cx="69127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chemeClr val="bg1"/>
                </a:solidFill>
              </a:rPr>
              <a:t>Keterangan</a:t>
            </a:r>
            <a:r>
              <a:rPr lang="en-US" b="1" dirty="0">
                <a:solidFill>
                  <a:schemeClr val="bg1"/>
                </a:solidFill>
              </a:rPr>
              <a:t>: </a:t>
            </a:r>
            <a:r>
              <a:rPr lang="en-US" b="1" dirty="0" err="1">
                <a:solidFill>
                  <a:schemeClr val="bg1"/>
                </a:solidFill>
              </a:rPr>
              <a:t>Hukuman</a:t>
            </a:r>
            <a:r>
              <a:rPr lang="en-US" b="1" dirty="0">
                <a:solidFill>
                  <a:schemeClr val="bg1"/>
                </a:solidFill>
              </a:rPr>
              <a:t> penalty </a:t>
            </a:r>
            <a:r>
              <a:rPr lang="en-US" b="1" dirty="0" err="1">
                <a:solidFill>
                  <a:schemeClr val="bg1"/>
                </a:solidFill>
              </a:rPr>
              <a:t>ditambahkan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saat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akhir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penilaian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tim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juri</a:t>
            </a: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853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7664" y="548680"/>
            <a:ext cx="6552728" cy="1325563"/>
          </a:xfrm>
        </p:spPr>
        <p:txBody>
          <a:bodyPr>
            <a:normAutofit/>
          </a:bodyPr>
          <a:lstStyle/>
          <a:p>
            <a:r>
              <a:rPr lang="id-ID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Sistem Pertandingan</a:t>
            </a:r>
            <a:endParaRPr lang="id-ID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1357178"/>
              </p:ext>
            </p:extLst>
          </p:nvPr>
        </p:nvGraphicFramePr>
        <p:xfrm>
          <a:off x="1475656" y="1916832"/>
          <a:ext cx="6480720" cy="4039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5288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1700808"/>
            <a:ext cx="7416824" cy="4968552"/>
          </a:xfrm>
        </p:spPr>
        <p:txBody>
          <a:bodyPr>
            <a:normAutofit/>
          </a:bodyPr>
          <a:lstStyle/>
          <a:p>
            <a:pPr lvl="0"/>
            <a:r>
              <a:rPr lang="en-US" sz="1800" dirty="0" err="1">
                <a:solidFill>
                  <a:schemeClr val="bg1"/>
                </a:solidFill>
              </a:rPr>
              <a:t>Perlombaan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akan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diadakan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selama</a:t>
            </a:r>
            <a:r>
              <a:rPr lang="en-US" sz="1800" dirty="0">
                <a:solidFill>
                  <a:schemeClr val="bg1"/>
                </a:solidFill>
              </a:rPr>
              <a:t> 2 </a:t>
            </a:r>
            <a:r>
              <a:rPr lang="en-US" sz="1800" dirty="0" err="1">
                <a:solidFill>
                  <a:schemeClr val="bg1"/>
                </a:solidFill>
              </a:rPr>
              <a:t>hari</a:t>
            </a:r>
            <a:r>
              <a:rPr lang="en-US" sz="1800" dirty="0">
                <a:solidFill>
                  <a:schemeClr val="bg1"/>
                </a:solidFill>
              </a:rPr>
              <a:t>. </a:t>
            </a:r>
          </a:p>
          <a:p>
            <a:pPr lvl="0"/>
            <a:r>
              <a:rPr lang="en-US" sz="1800" b="1" dirty="0" err="1">
                <a:solidFill>
                  <a:schemeClr val="bg1"/>
                </a:solidFill>
              </a:rPr>
              <a:t>Babak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penyisihan</a:t>
            </a:r>
            <a:r>
              <a:rPr lang="id-ID" sz="1800" dirty="0">
                <a:solidFill>
                  <a:schemeClr val="bg1"/>
                </a:solidFill>
              </a:rPr>
              <a:t> </a:t>
            </a:r>
            <a:r>
              <a:rPr lang="id-ID" sz="1800" b="1" dirty="0" smtClean="0">
                <a:solidFill>
                  <a:schemeClr val="bg1"/>
                </a:solidFill>
              </a:rPr>
              <a:t>64 besar </a:t>
            </a:r>
            <a:r>
              <a:rPr lang="id-ID" sz="1800" dirty="0" smtClean="0">
                <a:solidFill>
                  <a:schemeClr val="bg1"/>
                </a:solidFill>
              </a:rPr>
              <a:t>dan </a:t>
            </a:r>
            <a:r>
              <a:rPr lang="id-ID" sz="1800" b="1" dirty="0">
                <a:solidFill>
                  <a:schemeClr val="bg1"/>
                </a:solidFill>
              </a:rPr>
              <a:t>Babak 64 Besar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akan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dilaksanakan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pada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hari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pertama</a:t>
            </a:r>
            <a:r>
              <a:rPr lang="en-US" sz="1800" dirty="0">
                <a:solidFill>
                  <a:schemeClr val="bg1"/>
                </a:solidFill>
              </a:rPr>
              <a:t>. </a:t>
            </a:r>
          </a:p>
          <a:p>
            <a:pPr lvl="0"/>
            <a:r>
              <a:rPr lang="en-US" sz="1800" dirty="0" err="1">
                <a:solidFill>
                  <a:schemeClr val="bg1"/>
                </a:solidFill>
              </a:rPr>
              <a:t>Sedangkan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hari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kedua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akan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dilaksanakan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babak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id-ID" sz="1800" b="1" dirty="0">
                <a:solidFill>
                  <a:schemeClr val="bg1"/>
                </a:solidFill>
              </a:rPr>
              <a:t>32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besar</a:t>
            </a:r>
            <a:r>
              <a:rPr lang="en-US" sz="1800" b="1" dirty="0">
                <a:solidFill>
                  <a:schemeClr val="bg1"/>
                </a:solidFill>
              </a:rPr>
              <a:t>,</a:t>
            </a:r>
            <a:r>
              <a:rPr lang="id-ID" sz="1800" b="1" dirty="0">
                <a:solidFill>
                  <a:schemeClr val="bg1"/>
                </a:solidFill>
              </a:rPr>
              <a:t> 16 Besar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dan</a:t>
            </a:r>
            <a:r>
              <a:rPr lang="en-US" sz="1800" b="1" dirty="0">
                <a:solidFill>
                  <a:schemeClr val="bg1"/>
                </a:solidFill>
              </a:rPr>
              <a:t> final</a:t>
            </a:r>
            <a:r>
              <a:rPr lang="en-US" sz="1800" dirty="0">
                <a:solidFill>
                  <a:schemeClr val="bg1"/>
                </a:solidFill>
              </a:rPr>
              <a:t>. </a:t>
            </a:r>
            <a:r>
              <a:rPr lang="en-US" sz="1800" dirty="0" smtClean="0">
                <a:solidFill>
                  <a:schemeClr val="bg1"/>
                </a:solidFill>
              </a:rPr>
              <a:t> </a:t>
            </a:r>
            <a:endParaRPr lang="en-US" sz="1800" dirty="0">
              <a:solidFill>
                <a:schemeClr val="bg1"/>
              </a:solidFill>
            </a:endParaRPr>
          </a:p>
          <a:p>
            <a:pPr lvl="0"/>
            <a:r>
              <a:rPr lang="en-US" sz="1800" dirty="0" err="1">
                <a:solidFill>
                  <a:schemeClr val="bg1"/>
                </a:solidFill>
              </a:rPr>
              <a:t>Saat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registrasi</a:t>
            </a:r>
            <a:r>
              <a:rPr lang="en-US" sz="1800" dirty="0">
                <a:solidFill>
                  <a:schemeClr val="bg1"/>
                </a:solidFill>
              </a:rPr>
              <a:t> robot </a:t>
            </a:r>
            <a:r>
              <a:rPr lang="en-US" sz="1800" dirty="0" err="1">
                <a:solidFill>
                  <a:schemeClr val="bg1"/>
                </a:solidFill>
              </a:rPr>
              <a:t>akan</a:t>
            </a:r>
            <a:r>
              <a:rPr lang="en-US" sz="1800" dirty="0">
                <a:solidFill>
                  <a:schemeClr val="bg1"/>
                </a:solidFill>
              </a:rPr>
              <a:t> di </a:t>
            </a:r>
            <a:r>
              <a:rPr lang="en-US" sz="1800" dirty="0" err="1">
                <a:solidFill>
                  <a:schemeClr val="bg1"/>
                </a:solidFill>
              </a:rPr>
              <a:t>cek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uji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kelayakan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antara</a:t>
            </a:r>
            <a:r>
              <a:rPr lang="en-US" sz="1800" dirty="0">
                <a:solidFill>
                  <a:schemeClr val="bg1"/>
                </a:solidFill>
              </a:rPr>
              <a:t> lain: </a:t>
            </a:r>
          </a:p>
          <a:p>
            <a:pPr lvl="2"/>
            <a:r>
              <a:rPr lang="en-US" sz="1800" dirty="0" err="1">
                <a:solidFill>
                  <a:schemeClr val="bg1"/>
                </a:solidFill>
              </a:rPr>
              <a:t>Pengecekan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dimensi</a:t>
            </a:r>
            <a:r>
              <a:rPr lang="en-US" sz="1800" dirty="0">
                <a:solidFill>
                  <a:schemeClr val="bg1"/>
                </a:solidFill>
              </a:rPr>
              <a:t> robot. </a:t>
            </a:r>
          </a:p>
          <a:p>
            <a:pPr lvl="2"/>
            <a:r>
              <a:rPr lang="en-US" sz="1800" dirty="0" err="1">
                <a:solidFill>
                  <a:schemeClr val="bg1"/>
                </a:solidFill>
              </a:rPr>
              <a:t>Penimbangan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berat</a:t>
            </a:r>
            <a:r>
              <a:rPr lang="en-US" sz="1800" dirty="0">
                <a:solidFill>
                  <a:schemeClr val="bg1"/>
                </a:solidFill>
              </a:rPr>
              <a:t> robot </a:t>
            </a:r>
          </a:p>
          <a:p>
            <a:pPr lvl="2"/>
            <a:r>
              <a:rPr lang="en-US" sz="1800" dirty="0" err="1">
                <a:solidFill>
                  <a:schemeClr val="bg1"/>
                </a:solidFill>
              </a:rPr>
              <a:t>Pengukuruan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tegangan</a:t>
            </a:r>
            <a:r>
              <a:rPr lang="en-US" sz="1800" dirty="0">
                <a:solidFill>
                  <a:schemeClr val="bg1"/>
                </a:solidFill>
              </a:rPr>
              <a:t> supply robot </a:t>
            </a:r>
          </a:p>
          <a:p>
            <a:pPr lvl="2"/>
            <a:r>
              <a:rPr lang="en-US" sz="1800" dirty="0" err="1">
                <a:solidFill>
                  <a:schemeClr val="bg1"/>
                </a:solidFill>
              </a:rPr>
              <a:t>Pengambilan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foto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</a:p>
          <a:p>
            <a:pPr lvl="0"/>
            <a:r>
              <a:rPr lang="en-US" sz="1800" dirty="0" err="1">
                <a:solidFill>
                  <a:schemeClr val="bg1"/>
                </a:solidFill>
              </a:rPr>
              <a:t>Setelah</a:t>
            </a:r>
            <a:r>
              <a:rPr lang="en-US" sz="1800" dirty="0">
                <a:solidFill>
                  <a:schemeClr val="bg1"/>
                </a:solidFill>
              </a:rPr>
              <a:t> robot yang </a:t>
            </a:r>
            <a:r>
              <a:rPr lang="en-US" sz="1800" dirty="0" err="1">
                <a:solidFill>
                  <a:schemeClr val="bg1"/>
                </a:solidFill>
              </a:rPr>
              <a:t>lolos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dari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uji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kelayakan</a:t>
            </a:r>
            <a:r>
              <a:rPr lang="en-US" sz="1800" dirty="0">
                <a:solidFill>
                  <a:schemeClr val="bg1"/>
                </a:solidFill>
              </a:rPr>
              <a:t>, </a:t>
            </a:r>
            <a:r>
              <a:rPr lang="en-US" sz="1800" dirty="0" err="1">
                <a:solidFill>
                  <a:schemeClr val="bg1"/>
                </a:solidFill>
              </a:rPr>
              <a:t>akan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mendapatkan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tanda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lolos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uji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kelayakan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berupa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stiker</a:t>
            </a:r>
            <a:r>
              <a:rPr lang="en-US" sz="1800" dirty="0">
                <a:solidFill>
                  <a:schemeClr val="bg1"/>
                </a:solidFill>
              </a:rPr>
              <a:t>. </a:t>
            </a:r>
          </a:p>
          <a:p>
            <a:pPr lvl="0"/>
            <a:r>
              <a:rPr lang="en-US" sz="1800" dirty="0" err="1">
                <a:solidFill>
                  <a:schemeClr val="bg1"/>
                </a:solidFill>
              </a:rPr>
              <a:t>Sebelum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masuk</a:t>
            </a:r>
            <a:r>
              <a:rPr lang="en-US" sz="1800" dirty="0">
                <a:solidFill>
                  <a:schemeClr val="bg1"/>
                </a:solidFill>
              </a:rPr>
              <a:t> arena </a:t>
            </a:r>
            <a:r>
              <a:rPr lang="en-US" sz="1800" dirty="0" err="1">
                <a:solidFill>
                  <a:schemeClr val="bg1"/>
                </a:solidFill>
              </a:rPr>
              <a:t>pertandingan</a:t>
            </a:r>
            <a:r>
              <a:rPr lang="en-US" sz="1800" dirty="0">
                <a:solidFill>
                  <a:schemeClr val="bg1"/>
                </a:solidFill>
              </a:rPr>
              <a:t>, </a:t>
            </a:r>
            <a:r>
              <a:rPr lang="en-US" sz="1800" dirty="0" err="1">
                <a:solidFill>
                  <a:schemeClr val="bg1"/>
                </a:solidFill>
              </a:rPr>
              <a:t>tegangan</a:t>
            </a:r>
            <a:r>
              <a:rPr lang="en-US" sz="1800" dirty="0">
                <a:solidFill>
                  <a:schemeClr val="bg1"/>
                </a:solidFill>
              </a:rPr>
              <a:t> supply robot </a:t>
            </a:r>
            <a:r>
              <a:rPr lang="en-US" sz="1800" dirty="0" err="1">
                <a:solidFill>
                  <a:schemeClr val="bg1"/>
                </a:solidFill>
              </a:rPr>
              <a:t>akan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dicek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lagi</a:t>
            </a:r>
            <a:r>
              <a:rPr lang="en-US" sz="1800" dirty="0">
                <a:solidFill>
                  <a:schemeClr val="bg1"/>
                </a:solidFill>
              </a:rPr>
              <a:t>. </a:t>
            </a:r>
            <a:r>
              <a:rPr lang="en-US" sz="1800" dirty="0" err="1">
                <a:solidFill>
                  <a:schemeClr val="bg1"/>
                </a:solidFill>
              </a:rPr>
              <a:t>Apabila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mencurigakan</a:t>
            </a:r>
            <a:r>
              <a:rPr lang="en-US" sz="1800" dirty="0">
                <a:solidFill>
                  <a:schemeClr val="bg1"/>
                </a:solidFill>
              </a:rPr>
              <a:t>, </a:t>
            </a:r>
            <a:r>
              <a:rPr lang="en-US" sz="1800" dirty="0" err="1">
                <a:solidFill>
                  <a:schemeClr val="bg1"/>
                </a:solidFill>
              </a:rPr>
              <a:t>akan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dilakukan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juga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pengecekan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dimensi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dan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penimbangan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berat</a:t>
            </a:r>
            <a:r>
              <a:rPr lang="en-US" sz="1800" dirty="0">
                <a:solidFill>
                  <a:schemeClr val="bg1"/>
                </a:solidFill>
              </a:rPr>
              <a:t> robot.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547664" y="908720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General</a:t>
            </a:r>
          </a:p>
        </p:txBody>
      </p:sp>
    </p:spTree>
    <p:extLst>
      <p:ext uri="{BB962C8B-B14F-4D97-AF65-F5344CB8AC3E}">
        <p14:creationId xmlns:p14="http://schemas.microsoft.com/office/powerpoint/2010/main" val="1629353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1640" y="1700808"/>
            <a:ext cx="7632848" cy="4929411"/>
          </a:xfrm>
        </p:spPr>
        <p:txBody>
          <a:bodyPr>
            <a:normAutofit/>
          </a:bodyPr>
          <a:lstStyle/>
          <a:p>
            <a:pPr lvl="0"/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Pada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hari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pertama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setiap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pertandingan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terdapat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d-ID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robot yang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akan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bertanding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secara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bersamaan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/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Pada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hari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kedua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id-ID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terdapat </a:t>
            </a:r>
            <a:r>
              <a:rPr lang="id-ID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robot yang akan bertanding. 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/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Pada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setiap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pertandingan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akan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dialokasikan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waktu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menit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waktu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pertandingan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/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Parameter yang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akan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dinilai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d-ID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pada pertandingan </a:t>
            </a:r>
            <a:r>
              <a:rPr lang="id-ID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Penyisihan 64 </a:t>
            </a:r>
            <a:r>
              <a:rPr lang="id-ID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Besar, </a:t>
            </a:r>
            <a:r>
              <a:rPr lang="id-ID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 Besar </a:t>
            </a:r>
            <a:r>
              <a:rPr lang="id-ID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32 Besar, 16 Besar adalah </a:t>
            </a:r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d-ID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point. Untuk babak Final adalah point khusus. </a:t>
            </a:r>
            <a:r>
              <a:rPr lang="en-US" sz="2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Jika</a:t>
            </a:r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robot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tidak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mampu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mencapai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garis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finish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maka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dinilai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jarak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terjauh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dilampaui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robot </a:t>
            </a:r>
            <a:r>
              <a:rPr lang="id-ID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5412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1700808"/>
            <a:ext cx="7886700" cy="4644516"/>
          </a:xfrm>
        </p:spPr>
        <p:txBody>
          <a:bodyPr>
            <a:normAutofit/>
          </a:bodyPr>
          <a:lstStyle/>
          <a:p>
            <a:pPr lvl="0"/>
            <a:r>
              <a:rPr lang="id-ID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Ketentuan mengenai sistem </a:t>
            </a:r>
            <a:r>
              <a:rPr lang="id-ID" sz="2400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point </a:t>
            </a:r>
            <a:r>
              <a:rPr lang="id-ID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 pada halaman tambahan.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Sedangkan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best design, parameter yang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akan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dinilai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sebagai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berikut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lvl="1"/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Kerapian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1"/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Kreatifitas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1"/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Inovasi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1"/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Orisinalitas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/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Hasil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setiap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pertandingan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akan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diupdate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terus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menerus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dilihat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pada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viewer yang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disediakan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oleh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panitia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/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Keputusan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juri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tidak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diganggu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gugat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640320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1640" y="1772816"/>
            <a:ext cx="7920880" cy="4065315"/>
          </a:xfrm>
        </p:spPr>
        <p:txBody>
          <a:bodyPr>
            <a:noAutofit/>
          </a:bodyPr>
          <a:lstStyle/>
          <a:p>
            <a:pPr lvl="0"/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Masing-masing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memiliki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hak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bertanding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sebanyak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kali.</a:t>
            </a:r>
          </a:p>
          <a:p>
            <a:pPr lvl="0"/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Posisi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start robot </a:t>
            </a:r>
            <a:r>
              <a:rPr lang="id-ID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pertandingan pertama dan kedua </a:t>
            </a: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ditentukan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hasil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technical meeting</a:t>
            </a:r>
            <a:r>
              <a:rPr lang="id-ID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dengan cara diacak</a:t>
            </a:r>
          </a:p>
          <a:p>
            <a:r>
              <a:rPr lang="id-ID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Sistem pertandingan 64 besar menggunakan sistem poin.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id-ID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Penilaian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merupakan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hasil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akumulasi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pertandingan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Penentuan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lolos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babak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selanjutnya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didasarkan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pada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d-ID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</a:t>
            </a:r>
            <a:r>
              <a:rPr lang="id-ID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baik secara universal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475656" y="908720"/>
            <a:ext cx="4536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Babak</a:t>
            </a:r>
            <a:r>
              <a:rPr lang="en-US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Penyisihan</a:t>
            </a:r>
            <a:r>
              <a:rPr lang="en-US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1454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7664" y="836712"/>
            <a:ext cx="3528392" cy="7200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Babak</a:t>
            </a:r>
            <a:r>
              <a:rPr lang="en-US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64 </a:t>
            </a:r>
            <a:r>
              <a:rPr lang="en-US" sz="3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Besar</a:t>
            </a:r>
            <a:endParaRPr lang="id-ID" sz="3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31640" y="1772816"/>
            <a:ext cx="727280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Masih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menggunakan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track yang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sama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id-ID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Posisi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start robot </a:t>
            </a:r>
            <a:r>
              <a:rPr lang="id-ID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pertandingan pertama dan kedua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ditentukan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d-ID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pada hari H </a:t>
            </a:r>
            <a:r>
              <a:rPr lang="id-ID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 cara </a:t>
            </a:r>
            <a:r>
              <a:rPr lang="id-ID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diacak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id-ID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id-ID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istem </a:t>
            </a:r>
            <a:r>
              <a:rPr lang="id-ID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pertandingan 64 besar menggunakan </a:t>
            </a:r>
            <a:r>
              <a:rPr lang="id-ID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sistem </a:t>
            </a:r>
            <a:r>
              <a:rPr lang="id-ID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poin.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id-ID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 yang lolos adalah tim yang berada pada rangking 32 besar secara universal.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Masing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masing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memiliki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kesempatan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bertanding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sebanyak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d-ID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kali.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4497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7664" y="908720"/>
            <a:ext cx="4104456" cy="6480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Babak</a:t>
            </a:r>
            <a:r>
              <a:rPr lang="en-US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32 </a:t>
            </a:r>
            <a:r>
              <a:rPr lang="en-US" sz="3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Besar</a:t>
            </a:r>
            <a:endParaRPr lang="id-ID" sz="3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03648" y="1681100"/>
            <a:ext cx="748883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id-ID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Pada babak ini track yang digunakan adalah track baru.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id-ID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Untuk sistem pertandingan 32 besar menggunakan sistem </a:t>
            </a:r>
            <a:r>
              <a:rPr lang="id-ID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point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id-ID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 yang lolos adalah tim yang berada pada rangking 16 besar secara universal.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Masing-masing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memiliki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hak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bertanding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sebanyak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kali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40299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548680"/>
            <a:ext cx="8047806" cy="1325563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BAGAN BABAK 32 BESAR</a:t>
            </a:r>
            <a:endParaRPr lang="id-ID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91517420"/>
              </p:ext>
            </p:extLst>
          </p:nvPr>
        </p:nvGraphicFramePr>
        <p:xfrm>
          <a:off x="1763689" y="1788936"/>
          <a:ext cx="6336704" cy="42239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3" name="Worksheet" r:id="rId4" imgW="5172067" imgH="3448132" progId="Excel.Sheet.12">
                  <p:embed/>
                </p:oleObj>
              </mc:Choice>
              <mc:Fallback>
                <p:oleObj name="Worksheet" r:id="rId4" imgW="5172067" imgH="344813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63689" y="1788936"/>
                        <a:ext cx="6336704" cy="42239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1449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hlinkClick r:id="rId2" action="ppaction://hlinksldjump"/>
          </p:cNvPr>
          <p:cNvSpPr/>
          <p:nvPr/>
        </p:nvSpPr>
        <p:spPr>
          <a:xfrm>
            <a:off x="1878442" y="1772816"/>
            <a:ext cx="2232248" cy="688722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u="sng" dirty="0" smtClean="0">
                <a:solidFill>
                  <a:schemeClr val="accent5"/>
                </a:solidFill>
              </a:rPr>
              <a:t>Spesifikasi Robot</a:t>
            </a:r>
            <a:endParaRPr lang="id-ID" u="sng" dirty="0">
              <a:solidFill>
                <a:schemeClr val="accent5"/>
              </a:solidFill>
            </a:endParaRPr>
          </a:p>
        </p:txBody>
      </p:sp>
      <p:sp>
        <p:nvSpPr>
          <p:cNvPr id="6" name="Rounded Rectangle 5">
            <a:hlinkClick r:id="rId3" action="ppaction://hlinksldjump"/>
          </p:cNvPr>
          <p:cNvSpPr/>
          <p:nvPr/>
        </p:nvSpPr>
        <p:spPr>
          <a:xfrm>
            <a:off x="1878442" y="3142425"/>
            <a:ext cx="2115650" cy="792088"/>
          </a:xfrm>
          <a:prstGeom prst="roundRect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 smtClean="0"/>
          </a:p>
          <a:p>
            <a:pPr algn="ctr"/>
            <a:r>
              <a:rPr lang="id-ID" dirty="0" smtClean="0">
                <a:hlinkClick r:id="rId3" action="ppaction://hlinksldjump"/>
              </a:rPr>
              <a:t>Tata </a:t>
            </a:r>
            <a:r>
              <a:rPr lang="id-ID" dirty="0">
                <a:hlinkClick r:id="rId3" action="ppaction://hlinksldjump"/>
              </a:rPr>
              <a:t>Tertib Pertandingan</a:t>
            </a:r>
            <a:endParaRPr lang="id-ID" dirty="0"/>
          </a:p>
          <a:p>
            <a:pPr algn="ctr"/>
            <a:endParaRPr lang="id-ID" dirty="0"/>
          </a:p>
        </p:txBody>
      </p:sp>
      <p:sp>
        <p:nvSpPr>
          <p:cNvPr id="7" name="Rounded Rectangle 6">
            <a:hlinkClick r:id="rId4" action="ppaction://hlinksldjump"/>
          </p:cNvPr>
          <p:cNvSpPr/>
          <p:nvPr/>
        </p:nvSpPr>
        <p:spPr>
          <a:xfrm>
            <a:off x="1881709" y="4505037"/>
            <a:ext cx="2232248" cy="792088"/>
          </a:xfrm>
          <a:prstGeom prst="roundRect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>
                <a:hlinkClick r:id="rId4" action="ppaction://hlinksldjump"/>
              </a:rPr>
              <a:t>Pelanggaran dan Sanksi</a:t>
            </a:r>
            <a:endParaRPr lang="id-ID" dirty="0"/>
          </a:p>
        </p:txBody>
      </p:sp>
      <p:sp>
        <p:nvSpPr>
          <p:cNvPr id="8" name="Rounded Rectangle 7">
            <a:hlinkClick r:id="rId5" action="ppaction://hlinksldjump"/>
          </p:cNvPr>
          <p:cNvSpPr/>
          <p:nvPr/>
        </p:nvSpPr>
        <p:spPr>
          <a:xfrm>
            <a:off x="5148064" y="1780094"/>
            <a:ext cx="2232248" cy="681444"/>
          </a:xfrm>
          <a:prstGeom prst="roundRect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>
                <a:solidFill>
                  <a:schemeClr val="accent5"/>
                </a:solidFill>
                <a:hlinkClick r:id="rId6" action="ppaction://hlinksldjump"/>
              </a:rPr>
              <a:t>Sistem Pertandingan</a:t>
            </a:r>
            <a:endParaRPr lang="id-ID" dirty="0">
              <a:solidFill>
                <a:schemeClr val="accent5"/>
              </a:solidFill>
            </a:endParaRPr>
          </a:p>
        </p:txBody>
      </p:sp>
      <p:sp>
        <p:nvSpPr>
          <p:cNvPr id="9" name="Rounded Rectangle 8">
            <a:hlinkClick r:id="rId7" action="ppaction://hlinksldjump"/>
          </p:cNvPr>
          <p:cNvSpPr/>
          <p:nvPr/>
        </p:nvSpPr>
        <p:spPr>
          <a:xfrm>
            <a:off x="5148064" y="3220260"/>
            <a:ext cx="2232248" cy="714253"/>
          </a:xfrm>
          <a:prstGeom prst="roundRect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>
                <a:hlinkClick r:id="rId7" action="ppaction://hlinksldjump"/>
              </a:rPr>
              <a:t>Sistem Penilaian</a:t>
            </a:r>
            <a:endParaRPr lang="id-ID" dirty="0"/>
          </a:p>
        </p:txBody>
      </p:sp>
      <p:sp>
        <p:nvSpPr>
          <p:cNvPr id="10" name="Rounded Rectangle 9">
            <a:hlinkClick r:id="rId8" action="ppaction://hlinksldjump"/>
          </p:cNvPr>
          <p:cNvSpPr/>
          <p:nvPr/>
        </p:nvSpPr>
        <p:spPr>
          <a:xfrm>
            <a:off x="5119101" y="4509120"/>
            <a:ext cx="2232248" cy="775886"/>
          </a:xfrm>
          <a:prstGeom prst="roundRect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>
                <a:hlinkClick r:id="rId8" action="ppaction://hlinksldjump"/>
              </a:rPr>
              <a:t>Track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235486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672" y="836712"/>
            <a:ext cx="4176464" cy="8640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Babak</a:t>
            </a:r>
            <a:r>
              <a:rPr lang="en-US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 </a:t>
            </a:r>
            <a:r>
              <a:rPr lang="en-US" sz="3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Besar</a:t>
            </a:r>
            <a:endParaRPr lang="id-ID" sz="3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66219" y="1916832"/>
            <a:ext cx="76328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id-ID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Pada babak ini track yang digunakan sama dengan babak 32 besar.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id-ID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Untuk sistem pertandingan 16 besar menggunakan sistem </a:t>
            </a:r>
            <a:r>
              <a:rPr lang="id-ID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point.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Masing-masing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memiliki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hak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bertanding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sebanyak</a:t>
            </a:r>
            <a:r>
              <a:rPr lang="id-ID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kali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id-ID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 yang lolos adalah tim yang berada pada rangking 6 besar secara universal</a:t>
            </a:r>
            <a:r>
              <a:rPr lang="id-ID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8061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75656" y="836712"/>
            <a:ext cx="3096344" cy="108012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4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Babak</a:t>
            </a:r>
            <a:r>
              <a:rPr lang="en-US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Final</a:t>
            </a:r>
            <a:endParaRPr lang="id-ID" sz="4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064388" y="332656"/>
            <a:ext cx="648072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TextBox 1"/>
          <p:cNvSpPr txBox="1"/>
          <p:nvPr/>
        </p:nvSpPr>
        <p:spPr>
          <a:xfrm>
            <a:off x="1259632" y="1844824"/>
            <a:ext cx="712879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id-ID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Pada babak ini track yang digunakan sama dengan babak 16 besar tetapi ada beberapa tambahan yang akan diberitahu saat penguman tim yang lolos ke final.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id-ID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Masing-masing tim memilik hak tanding sebanyak </a:t>
            </a:r>
            <a:r>
              <a:rPr lang="id-ID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kali.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Jua</a:t>
            </a:r>
            <a:r>
              <a:rPr lang="id-ID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 akan ditentukan dengan sistem </a:t>
            </a:r>
            <a:r>
              <a:rPr lang="id-ID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point khusus final.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147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7664" y="548680"/>
            <a:ext cx="7886700" cy="1325563"/>
          </a:xfrm>
        </p:spPr>
        <p:txBody>
          <a:bodyPr>
            <a:normAutofit/>
          </a:bodyPr>
          <a:lstStyle/>
          <a:p>
            <a:r>
              <a:rPr lang="id-ID" sz="2400" dirty="0" smtClean="0">
                <a:solidFill>
                  <a:schemeClr val="bg1"/>
                </a:solidFill>
              </a:rPr>
              <a:t>Sistem Penilaian</a:t>
            </a:r>
            <a:r>
              <a:rPr lang="en-US" sz="2400" dirty="0" smtClean="0">
                <a:solidFill>
                  <a:schemeClr val="bg1"/>
                </a:solidFill>
              </a:rPr>
              <a:t> B</a:t>
            </a:r>
            <a:r>
              <a:rPr lang="id-ID" sz="2400" dirty="0" smtClean="0">
                <a:solidFill>
                  <a:schemeClr val="bg1"/>
                </a:solidFill>
              </a:rPr>
              <a:t>abak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Penyisihan</a:t>
            </a:r>
            <a:r>
              <a:rPr lang="id-ID" sz="2400" dirty="0" smtClean="0">
                <a:solidFill>
                  <a:schemeClr val="bg1"/>
                </a:solidFill>
              </a:rPr>
              <a:t> dan 64 Besar</a:t>
            </a:r>
            <a:endParaRPr lang="id-ID" sz="24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75656" y="1700808"/>
            <a:ext cx="7992887" cy="4836368"/>
          </a:xfrm>
        </p:spPr>
        <p:txBody>
          <a:bodyPr>
            <a:normAutofit/>
          </a:bodyPr>
          <a:lstStyle/>
          <a:p>
            <a:r>
              <a:rPr lang="id-ID" dirty="0" smtClean="0">
                <a:solidFill>
                  <a:schemeClr val="bg1"/>
                </a:solidFill>
              </a:rPr>
              <a:t>Perhitungan Nilai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Bila</a:t>
            </a:r>
            <a:r>
              <a:rPr lang="en-US" dirty="0" smtClean="0">
                <a:solidFill>
                  <a:schemeClr val="bg1"/>
                </a:solidFill>
              </a:rPr>
              <a:t> Finish</a:t>
            </a:r>
            <a:r>
              <a:rPr lang="id-ID" dirty="0" smtClean="0">
                <a:solidFill>
                  <a:schemeClr val="bg1"/>
                </a:solidFill>
              </a:rPr>
              <a:t>:</a:t>
            </a:r>
          </a:p>
          <a:p>
            <a:endParaRPr lang="id-ID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id-ID" dirty="0">
              <a:solidFill>
                <a:schemeClr val="bg1"/>
              </a:solidFill>
            </a:endParaRPr>
          </a:p>
          <a:p>
            <a:r>
              <a:rPr lang="en-US" dirty="0" err="1" smtClean="0">
                <a:solidFill>
                  <a:schemeClr val="bg1"/>
                </a:solidFill>
              </a:rPr>
              <a:t>Perhitungan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Nilai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Bila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tidak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mampu</a:t>
            </a:r>
            <a:r>
              <a:rPr lang="en-US" dirty="0" smtClean="0">
                <a:solidFill>
                  <a:schemeClr val="bg1"/>
                </a:solidFill>
              </a:rPr>
              <a:t> Finis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id-ID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id-ID" dirty="0" smtClean="0">
                <a:solidFill>
                  <a:schemeClr val="bg1"/>
                </a:solidFill>
              </a:rPr>
              <a:t>  </a:t>
            </a:r>
            <a:r>
              <a:rPr lang="en-US" dirty="0" err="1" smtClean="0">
                <a:solidFill>
                  <a:schemeClr val="bg1"/>
                </a:solidFill>
              </a:rPr>
              <a:t>Keterangan</a:t>
            </a:r>
            <a:r>
              <a:rPr lang="en-US" dirty="0" smtClean="0">
                <a:solidFill>
                  <a:schemeClr val="bg1"/>
                </a:solidFill>
              </a:rPr>
              <a:t> :</a:t>
            </a:r>
          </a:p>
          <a:p>
            <a:pPr marL="0" indent="0">
              <a:buNone/>
            </a:pPr>
            <a:r>
              <a:rPr lang="id-ID" dirty="0">
                <a:solidFill>
                  <a:schemeClr val="bg1"/>
                </a:solidFill>
              </a:rPr>
              <a:t> </a:t>
            </a:r>
            <a:r>
              <a:rPr lang="id-ID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Nilai</a:t>
            </a:r>
            <a:r>
              <a:rPr lang="en-US" dirty="0" smtClean="0">
                <a:solidFill>
                  <a:schemeClr val="bg1"/>
                </a:solidFill>
              </a:rPr>
              <a:t> Start 	: </a:t>
            </a:r>
            <a:r>
              <a:rPr lang="id-ID" dirty="0" smtClean="0">
                <a:solidFill>
                  <a:schemeClr val="bg1"/>
                </a:solidFill>
              </a:rPr>
              <a:t>2</a:t>
            </a:r>
            <a:r>
              <a:rPr lang="en-US" dirty="0" smtClean="0">
                <a:solidFill>
                  <a:schemeClr val="bg1"/>
                </a:solidFill>
              </a:rPr>
              <a:t>		</a:t>
            </a:r>
            <a:r>
              <a:rPr lang="en-US" dirty="0" err="1" smtClean="0">
                <a:solidFill>
                  <a:schemeClr val="bg1"/>
                </a:solidFill>
              </a:rPr>
              <a:t>Nilai</a:t>
            </a:r>
            <a:r>
              <a:rPr lang="en-US" dirty="0" smtClean="0">
                <a:solidFill>
                  <a:schemeClr val="bg1"/>
                </a:solidFill>
              </a:rPr>
              <a:t> CP</a:t>
            </a:r>
            <a:r>
              <a:rPr lang="id-ID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3		: </a:t>
            </a:r>
            <a:r>
              <a:rPr lang="id-ID" dirty="0">
                <a:solidFill>
                  <a:schemeClr val="bg1"/>
                </a:solidFill>
              </a:rPr>
              <a:t>8</a:t>
            </a:r>
            <a:r>
              <a:rPr lang="id-ID" dirty="0" smtClean="0">
                <a:solidFill>
                  <a:schemeClr val="bg1"/>
                </a:solidFill>
              </a:rPr>
              <a:t>	Finish : 15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id-ID" dirty="0" smtClean="0">
                <a:solidFill>
                  <a:schemeClr val="bg1"/>
                </a:solidFill>
              </a:rPr>
              <a:t>  </a:t>
            </a:r>
            <a:r>
              <a:rPr lang="en-US" dirty="0" err="1" smtClean="0">
                <a:solidFill>
                  <a:schemeClr val="bg1"/>
                </a:solidFill>
              </a:rPr>
              <a:t>Nilai</a:t>
            </a:r>
            <a:r>
              <a:rPr lang="en-US" dirty="0" smtClean="0">
                <a:solidFill>
                  <a:schemeClr val="bg1"/>
                </a:solidFill>
              </a:rPr>
              <a:t> CP 1	: </a:t>
            </a:r>
            <a:r>
              <a:rPr lang="id-ID" dirty="0">
                <a:solidFill>
                  <a:schemeClr val="bg1"/>
                </a:solidFill>
              </a:rPr>
              <a:t>4</a:t>
            </a:r>
            <a:r>
              <a:rPr lang="en-US" dirty="0" smtClean="0">
                <a:solidFill>
                  <a:schemeClr val="bg1"/>
                </a:solidFill>
              </a:rPr>
              <a:t> 		</a:t>
            </a:r>
            <a:r>
              <a:rPr lang="id-ID" dirty="0" smtClean="0">
                <a:solidFill>
                  <a:schemeClr val="bg1"/>
                </a:solidFill>
              </a:rPr>
              <a:t>Nilai CP 4</a:t>
            </a:r>
            <a:r>
              <a:rPr lang="en-US" dirty="0" smtClean="0">
                <a:solidFill>
                  <a:schemeClr val="bg1"/>
                </a:solidFill>
              </a:rPr>
              <a:t>		: </a:t>
            </a:r>
            <a:r>
              <a:rPr lang="id-ID" dirty="0" smtClean="0">
                <a:solidFill>
                  <a:schemeClr val="bg1"/>
                </a:solidFill>
              </a:rPr>
              <a:t>10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id-ID" dirty="0" smtClean="0">
                <a:solidFill>
                  <a:schemeClr val="bg1"/>
                </a:solidFill>
              </a:rPr>
              <a:t>  </a:t>
            </a:r>
            <a:r>
              <a:rPr lang="en-US" dirty="0" err="1" smtClean="0">
                <a:solidFill>
                  <a:schemeClr val="bg1"/>
                </a:solidFill>
              </a:rPr>
              <a:t>Nilai</a:t>
            </a:r>
            <a:r>
              <a:rPr lang="en-US" dirty="0" smtClean="0">
                <a:solidFill>
                  <a:schemeClr val="bg1"/>
                </a:solidFill>
              </a:rPr>
              <a:t> CP 2	: </a:t>
            </a:r>
            <a:r>
              <a:rPr lang="id-ID" dirty="0" smtClean="0">
                <a:solidFill>
                  <a:schemeClr val="bg1"/>
                </a:solidFill>
              </a:rPr>
              <a:t>6		Nilai CP 5		: 12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691680" y="2096852"/>
            <a:ext cx="6912768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 dirty="0" smtClean="0"/>
          </a:p>
          <a:p>
            <a:pPr algn="ctr"/>
            <a:r>
              <a:rPr lang="id-ID" sz="2000" dirty="0" smtClean="0"/>
              <a:t>Nilai</a:t>
            </a:r>
            <a:r>
              <a:rPr lang="id-ID" sz="2000" dirty="0"/>
              <a:t>: </a:t>
            </a:r>
            <a:r>
              <a:rPr lang="en-US" sz="2000" dirty="0" smtClean="0"/>
              <a:t>60% (</a:t>
            </a:r>
            <a:r>
              <a:rPr lang="id-ID" sz="2000" dirty="0" smtClean="0"/>
              <a:t> Point start + CP 1 + CP 2 + CP 3 + CP 4 + CP 5 + finish</a:t>
            </a:r>
            <a:r>
              <a:rPr lang="en-US" sz="2000" dirty="0" smtClean="0"/>
              <a:t>)</a:t>
            </a:r>
            <a:r>
              <a:rPr lang="id-ID" sz="2000" dirty="0" smtClean="0"/>
              <a:t> + </a:t>
            </a:r>
            <a:r>
              <a:rPr lang="en-US" sz="2000" dirty="0" smtClean="0"/>
              <a:t> 40% S</a:t>
            </a:r>
            <a:r>
              <a:rPr lang="id-ID" sz="2000" dirty="0" smtClean="0"/>
              <a:t>isa waktu</a:t>
            </a:r>
            <a:r>
              <a:rPr lang="en-US" sz="2000" dirty="0" smtClean="0"/>
              <a:t> (</a:t>
            </a:r>
            <a:r>
              <a:rPr lang="en-US" sz="2000" dirty="0" err="1" smtClean="0"/>
              <a:t>detik</a:t>
            </a:r>
            <a:r>
              <a:rPr lang="en-US" sz="2000" dirty="0" smtClean="0"/>
              <a:t>)</a:t>
            </a:r>
            <a:endParaRPr lang="id-ID" sz="2000" dirty="0"/>
          </a:p>
          <a:p>
            <a:pPr algn="ctr"/>
            <a:endParaRPr lang="id-ID" dirty="0"/>
          </a:p>
        </p:txBody>
      </p:sp>
      <p:sp>
        <p:nvSpPr>
          <p:cNvPr id="7" name="Rounded Rectangle 6"/>
          <p:cNvSpPr/>
          <p:nvPr/>
        </p:nvSpPr>
        <p:spPr>
          <a:xfrm>
            <a:off x="1691680" y="3284984"/>
            <a:ext cx="6785876" cy="7091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 smtClean="0"/>
          </a:p>
          <a:p>
            <a:pPr algn="ctr"/>
            <a:r>
              <a:rPr lang="id-ID" sz="2000" dirty="0" smtClean="0"/>
              <a:t>Nilai</a:t>
            </a:r>
            <a:r>
              <a:rPr lang="id-ID" sz="2000" dirty="0"/>
              <a:t>: </a:t>
            </a:r>
            <a:r>
              <a:rPr lang="id-ID" sz="2000" dirty="0" smtClean="0"/>
              <a:t> 60%</a:t>
            </a:r>
            <a:r>
              <a:rPr lang="en-US" sz="2000" dirty="0" smtClean="0"/>
              <a:t> (Point </a:t>
            </a:r>
            <a:r>
              <a:rPr lang="id-ID" sz="2000" dirty="0" smtClean="0"/>
              <a:t>s</a:t>
            </a:r>
            <a:r>
              <a:rPr lang="en-US" sz="2000" dirty="0" smtClean="0"/>
              <a:t>tart </a:t>
            </a:r>
            <a:r>
              <a:rPr lang="en-US" sz="2000" dirty="0" err="1" smtClean="0"/>
              <a:t>atau</a:t>
            </a:r>
            <a:r>
              <a:rPr lang="en-US" sz="2000" dirty="0" smtClean="0"/>
              <a:t> Point check point </a:t>
            </a:r>
            <a:r>
              <a:rPr lang="en-US" sz="2000" dirty="0" err="1" smtClean="0"/>
              <a:t>terakhir</a:t>
            </a:r>
            <a:r>
              <a:rPr lang="en-US" sz="2000" dirty="0" smtClean="0"/>
              <a:t> + Point </a:t>
            </a:r>
            <a:r>
              <a:rPr lang="en-US" sz="2000" dirty="0" err="1" smtClean="0"/>
              <a:t>Jarak</a:t>
            </a:r>
            <a:r>
              <a:rPr lang="en-US" sz="2000" dirty="0" smtClean="0"/>
              <a:t> </a:t>
            </a:r>
            <a:r>
              <a:rPr lang="en-US" sz="2000" dirty="0" err="1" smtClean="0"/>
              <a:t>terakhir</a:t>
            </a:r>
            <a:r>
              <a:rPr lang="en-US" sz="2000" dirty="0" smtClean="0"/>
              <a:t>)</a:t>
            </a:r>
            <a:r>
              <a:rPr lang="id-ID" sz="2000" dirty="0" smtClean="0"/>
              <a:t> </a:t>
            </a:r>
            <a:endParaRPr lang="id-ID" sz="2000" dirty="0"/>
          </a:p>
          <a:p>
            <a:pPr algn="ctr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171539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6024" y="548680"/>
            <a:ext cx="7886700" cy="1325563"/>
          </a:xfrm>
        </p:spPr>
        <p:txBody>
          <a:bodyPr>
            <a:normAutofit/>
          </a:bodyPr>
          <a:lstStyle/>
          <a:p>
            <a:r>
              <a:rPr lang="en-US" sz="2800" dirty="0" err="1" smtClean="0">
                <a:solidFill>
                  <a:schemeClr val="bg1"/>
                </a:solidFill>
              </a:rPr>
              <a:t>Sistem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Penilaian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Babak</a:t>
            </a:r>
            <a:r>
              <a:rPr lang="en-US" sz="2800" dirty="0" smtClean="0">
                <a:solidFill>
                  <a:schemeClr val="bg1"/>
                </a:solidFill>
              </a:rPr>
              <a:t> 32 </a:t>
            </a:r>
            <a:r>
              <a:rPr lang="en-US" sz="2800" dirty="0" err="1" smtClean="0">
                <a:solidFill>
                  <a:schemeClr val="bg1"/>
                </a:solidFill>
              </a:rPr>
              <a:t>dan</a:t>
            </a:r>
            <a:r>
              <a:rPr lang="en-US" sz="2800" dirty="0" smtClean="0">
                <a:solidFill>
                  <a:schemeClr val="bg1"/>
                </a:solidFill>
              </a:rPr>
              <a:t> 16 </a:t>
            </a:r>
            <a:r>
              <a:rPr lang="en-US" sz="2800" dirty="0" err="1" smtClean="0">
                <a:solidFill>
                  <a:schemeClr val="bg1"/>
                </a:solidFill>
              </a:rPr>
              <a:t>Besar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75656" y="1700808"/>
            <a:ext cx="7886700" cy="4351338"/>
          </a:xfrm>
        </p:spPr>
        <p:txBody>
          <a:bodyPr/>
          <a:lstStyle/>
          <a:p>
            <a:r>
              <a:rPr lang="id-ID" sz="1800" dirty="0">
                <a:solidFill>
                  <a:schemeClr val="bg1"/>
                </a:solidFill>
              </a:rPr>
              <a:t>Perhitungan Nilai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Bila</a:t>
            </a:r>
            <a:r>
              <a:rPr lang="en-US" sz="1800" dirty="0">
                <a:solidFill>
                  <a:schemeClr val="bg1"/>
                </a:solidFill>
              </a:rPr>
              <a:t> Finish</a:t>
            </a:r>
            <a:r>
              <a:rPr lang="id-ID" sz="1800" dirty="0" smtClean="0">
                <a:solidFill>
                  <a:schemeClr val="bg1"/>
                </a:solidFill>
              </a:rPr>
              <a:t>:</a:t>
            </a:r>
            <a:endParaRPr lang="en-US" sz="1800" dirty="0" smtClean="0">
              <a:solidFill>
                <a:schemeClr val="bg1"/>
              </a:solidFill>
            </a:endParaRPr>
          </a:p>
          <a:p>
            <a:endParaRPr lang="en-US" sz="1800" dirty="0" smtClean="0">
              <a:solidFill>
                <a:schemeClr val="bg1"/>
              </a:solidFill>
            </a:endParaRPr>
          </a:p>
          <a:p>
            <a:endParaRPr lang="en-US" sz="1800" dirty="0">
              <a:solidFill>
                <a:schemeClr val="bg1"/>
              </a:solidFill>
            </a:endParaRPr>
          </a:p>
          <a:p>
            <a:endParaRPr lang="en-US" sz="1800" dirty="0" smtClean="0">
              <a:solidFill>
                <a:schemeClr val="bg1"/>
              </a:solidFill>
            </a:endParaRPr>
          </a:p>
          <a:p>
            <a:r>
              <a:rPr lang="en-US" sz="1800" dirty="0" err="1" smtClean="0">
                <a:solidFill>
                  <a:schemeClr val="bg1"/>
                </a:solidFill>
              </a:rPr>
              <a:t>Perhitungan</a:t>
            </a:r>
            <a:r>
              <a:rPr lang="en-US" sz="1800" dirty="0" smtClean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Nilai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Bila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tidak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mampu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smtClean="0">
                <a:solidFill>
                  <a:schemeClr val="bg1"/>
                </a:solidFill>
              </a:rPr>
              <a:t>Finis</a:t>
            </a:r>
            <a:r>
              <a:rPr lang="id-ID" sz="1800" dirty="0" smtClean="0">
                <a:solidFill>
                  <a:schemeClr val="bg1"/>
                </a:solidFill>
              </a:rPr>
              <a:t>h</a:t>
            </a:r>
            <a:endParaRPr lang="id-ID" sz="1800" dirty="0">
              <a:solidFill>
                <a:schemeClr val="bg1"/>
              </a:solidFill>
            </a:endParaRPr>
          </a:p>
          <a:p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568449" y="1988840"/>
            <a:ext cx="6912768" cy="9376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 smtClean="0"/>
          </a:p>
          <a:p>
            <a:pPr algn="ctr"/>
            <a:r>
              <a:rPr lang="id-ID" dirty="0" smtClean="0"/>
              <a:t>Nilai</a:t>
            </a:r>
            <a:r>
              <a:rPr lang="id-ID" dirty="0"/>
              <a:t>: </a:t>
            </a:r>
            <a:r>
              <a:rPr lang="en-US" dirty="0" smtClean="0"/>
              <a:t>60% (</a:t>
            </a:r>
            <a:r>
              <a:rPr lang="id-ID" dirty="0" smtClean="0"/>
              <a:t> Point start+ CP 1 + CP 2 + CP 3 + CP 4 + Finish</a:t>
            </a:r>
            <a:r>
              <a:rPr lang="en-US" dirty="0" smtClean="0"/>
              <a:t>)</a:t>
            </a:r>
            <a:r>
              <a:rPr lang="id-ID" dirty="0" smtClean="0"/>
              <a:t> +</a:t>
            </a:r>
            <a:r>
              <a:rPr lang="en-US" dirty="0" smtClean="0"/>
              <a:t> 40% S</a:t>
            </a:r>
            <a:r>
              <a:rPr lang="id-ID" dirty="0" smtClean="0"/>
              <a:t>isa waktu</a:t>
            </a:r>
            <a:r>
              <a:rPr lang="en-US" dirty="0" smtClean="0"/>
              <a:t> (</a:t>
            </a:r>
            <a:r>
              <a:rPr lang="en-US" dirty="0" err="1" smtClean="0"/>
              <a:t>detik</a:t>
            </a:r>
            <a:r>
              <a:rPr lang="en-US" dirty="0" smtClean="0"/>
              <a:t>)</a:t>
            </a:r>
            <a:endParaRPr lang="id-ID" dirty="0"/>
          </a:p>
          <a:p>
            <a:pPr algn="ctr"/>
            <a:endParaRPr lang="id-ID" dirty="0"/>
          </a:p>
        </p:txBody>
      </p:sp>
      <p:sp>
        <p:nvSpPr>
          <p:cNvPr id="5" name="Rounded Rectangle 4"/>
          <p:cNvSpPr/>
          <p:nvPr/>
        </p:nvSpPr>
        <p:spPr>
          <a:xfrm>
            <a:off x="1602548" y="3344264"/>
            <a:ext cx="6785876" cy="7091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 smtClean="0"/>
          </a:p>
          <a:p>
            <a:pPr algn="ctr"/>
            <a:r>
              <a:rPr lang="id-ID" dirty="0" smtClean="0"/>
              <a:t>Nilai</a:t>
            </a:r>
            <a:r>
              <a:rPr lang="id-ID" dirty="0"/>
              <a:t>: </a:t>
            </a:r>
            <a:r>
              <a:rPr lang="id-ID" dirty="0" smtClean="0"/>
              <a:t>60%</a:t>
            </a:r>
            <a:r>
              <a:rPr lang="en-US" dirty="0" smtClean="0"/>
              <a:t> (Point </a:t>
            </a:r>
            <a:r>
              <a:rPr lang="id-ID" dirty="0" smtClean="0"/>
              <a:t>s</a:t>
            </a:r>
            <a:r>
              <a:rPr lang="en-US" dirty="0" smtClean="0"/>
              <a:t>tart </a:t>
            </a:r>
            <a:r>
              <a:rPr lang="en-US" dirty="0" err="1" smtClean="0"/>
              <a:t>atau</a:t>
            </a:r>
            <a:r>
              <a:rPr lang="en-US" dirty="0" smtClean="0"/>
              <a:t> Point check point </a:t>
            </a:r>
            <a:r>
              <a:rPr lang="en-US" dirty="0" err="1" smtClean="0"/>
              <a:t>terakhir</a:t>
            </a:r>
            <a:r>
              <a:rPr lang="en-US" dirty="0" smtClean="0"/>
              <a:t> + Point </a:t>
            </a:r>
            <a:r>
              <a:rPr lang="en-US" dirty="0" err="1" smtClean="0"/>
              <a:t>Jarak</a:t>
            </a:r>
            <a:r>
              <a:rPr lang="en-US" dirty="0" smtClean="0"/>
              <a:t> </a:t>
            </a:r>
            <a:r>
              <a:rPr lang="en-US" dirty="0" err="1" smtClean="0"/>
              <a:t>terakhir</a:t>
            </a:r>
            <a:r>
              <a:rPr lang="en-US" dirty="0" smtClean="0"/>
              <a:t>)</a:t>
            </a:r>
            <a:r>
              <a:rPr lang="id-ID" dirty="0" smtClean="0"/>
              <a:t> </a:t>
            </a:r>
            <a:endParaRPr lang="id-ID" dirty="0"/>
          </a:p>
          <a:p>
            <a:pPr algn="ctr"/>
            <a:endParaRPr lang="id-ID" dirty="0"/>
          </a:p>
        </p:txBody>
      </p:sp>
      <p:sp>
        <p:nvSpPr>
          <p:cNvPr id="6" name="Rectangle 5"/>
          <p:cNvSpPr/>
          <p:nvPr/>
        </p:nvSpPr>
        <p:spPr>
          <a:xfrm>
            <a:off x="1475656" y="4077072"/>
            <a:ext cx="7560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Keterangan</a:t>
            </a:r>
            <a:r>
              <a:rPr lang="en-US" dirty="0">
                <a:solidFill>
                  <a:schemeClr val="bg1"/>
                </a:solidFill>
              </a:rPr>
              <a:t> :</a:t>
            </a:r>
          </a:p>
          <a:p>
            <a:r>
              <a:rPr lang="en-US" dirty="0" err="1">
                <a:solidFill>
                  <a:schemeClr val="bg1"/>
                </a:solidFill>
              </a:rPr>
              <a:t>Nilai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Start		: </a:t>
            </a:r>
            <a:r>
              <a:rPr lang="id-ID" dirty="0">
                <a:solidFill>
                  <a:schemeClr val="bg1"/>
                </a:solidFill>
              </a:rPr>
              <a:t>2</a:t>
            </a:r>
            <a:r>
              <a:rPr lang="en-US" dirty="0">
                <a:solidFill>
                  <a:schemeClr val="bg1"/>
                </a:solidFill>
              </a:rPr>
              <a:t>	</a:t>
            </a:r>
            <a:r>
              <a:rPr lang="en-US" dirty="0" err="1" smtClean="0">
                <a:solidFill>
                  <a:schemeClr val="bg1"/>
                </a:solidFill>
              </a:rPr>
              <a:t>Nilai</a:t>
            </a:r>
            <a:r>
              <a:rPr lang="en-US" dirty="0" smtClean="0">
                <a:solidFill>
                  <a:schemeClr val="bg1"/>
                </a:solidFill>
              </a:rPr>
              <a:t> CP</a:t>
            </a:r>
            <a:r>
              <a:rPr lang="id-ID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3</a:t>
            </a:r>
            <a:r>
              <a:rPr lang="en-US" dirty="0">
                <a:solidFill>
                  <a:schemeClr val="bg1"/>
                </a:solidFill>
              </a:rPr>
              <a:t>	</a:t>
            </a:r>
            <a:r>
              <a:rPr lang="en-US" dirty="0" smtClean="0">
                <a:solidFill>
                  <a:schemeClr val="bg1"/>
                </a:solidFill>
              </a:rPr>
              <a:t>	: </a:t>
            </a:r>
            <a:r>
              <a:rPr lang="id-ID" dirty="0">
                <a:solidFill>
                  <a:schemeClr val="bg1"/>
                </a:solidFill>
              </a:rPr>
              <a:t>8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</a:p>
          <a:p>
            <a:r>
              <a:rPr lang="en-US" dirty="0" err="1" smtClean="0">
                <a:solidFill>
                  <a:schemeClr val="bg1"/>
                </a:solidFill>
              </a:rPr>
              <a:t>Nilai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CP </a:t>
            </a:r>
            <a:r>
              <a:rPr lang="en-US" dirty="0" smtClean="0">
                <a:solidFill>
                  <a:schemeClr val="bg1"/>
                </a:solidFill>
              </a:rPr>
              <a:t>1	</a:t>
            </a:r>
            <a:r>
              <a:rPr lang="en-US" dirty="0">
                <a:solidFill>
                  <a:schemeClr val="bg1"/>
                </a:solidFill>
              </a:rPr>
              <a:t>	: </a:t>
            </a:r>
            <a:r>
              <a:rPr lang="id-ID" dirty="0">
                <a:solidFill>
                  <a:schemeClr val="bg1"/>
                </a:solidFill>
              </a:rPr>
              <a:t>4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	</a:t>
            </a:r>
            <a:r>
              <a:rPr lang="id-ID" dirty="0" smtClean="0">
                <a:solidFill>
                  <a:schemeClr val="bg1"/>
                </a:solidFill>
              </a:rPr>
              <a:t>Nilai CP 4</a:t>
            </a:r>
            <a:r>
              <a:rPr lang="en-US" dirty="0" smtClean="0">
                <a:solidFill>
                  <a:schemeClr val="bg1"/>
                </a:solidFill>
              </a:rPr>
              <a:t> 	: </a:t>
            </a:r>
            <a:r>
              <a:rPr lang="id-ID" dirty="0" smtClean="0">
                <a:solidFill>
                  <a:schemeClr val="bg1"/>
                </a:solidFill>
              </a:rPr>
              <a:t>10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endParaRPr lang="en-US" dirty="0">
              <a:solidFill>
                <a:schemeClr val="bg1"/>
              </a:solidFill>
            </a:endParaRPr>
          </a:p>
          <a:p>
            <a:r>
              <a:rPr lang="en-US" dirty="0" err="1">
                <a:solidFill>
                  <a:schemeClr val="bg1"/>
                </a:solidFill>
              </a:rPr>
              <a:t>Nilai</a:t>
            </a:r>
            <a:r>
              <a:rPr lang="en-US" dirty="0">
                <a:solidFill>
                  <a:schemeClr val="bg1"/>
                </a:solidFill>
              </a:rPr>
              <a:t> CP </a:t>
            </a:r>
            <a:r>
              <a:rPr lang="en-US" dirty="0" smtClean="0">
                <a:solidFill>
                  <a:schemeClr val="bg1"/>
                </a:solidFill>
              </a:rPr>
              <a:t>2	</a:t>
            </a:r>
            <a:r>
              <a:rPr lang="en-US" dirty="0">
                <a:solidFill>
                  <a:schemeClr val="bg1"/>
                </a:solidFill>
              </a:rPr>
              <a:t>	: </a:t>
            </a:r>
            <a:r>
              <a:rPr lang="id-ID" dirty="0">
                <a:solidFill>
                  <a:schemeClr val="bg1"/>
                </a:solidFill>
              </a:rPr>
              <a:t>6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id-ID" dirty="0" smtClean="0">
                <a:solidFill>
                  <a:schemeClr val="bg1"/>
                </a:solidFill>
              </a:rPr>
              <a:t>	Finish		: 12</a:t>
            </a:r>
            <a:endParaRPr lang="en-US" dirty="0" smtClean="0">
              <a:solidFill>
                <a:schemeClr val="bg1"/>
              </a:solidFill>
            </a:endParaRP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7740352" y="5934489"/>
            <a:ext cx="648072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29777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-171400"/>
            <a:ext cx="6858000" cy="1656184"/>
          </a:xfrm>
        </p:spPr>
        <p:txBody>
          <a:bodyPr>
            <a:normAutofit/>
          </a:bodyPr>
          <a:lstStyle/>
          <a:p>
            <a:r>
              <a:rPr lang="id-ID" sz="2800" dirty="0" smtClean="0">
                <a:solidFill>
                  <a:schemeClr val="bg1"/>
                </a:solidFill>
              </a:rPr>
              <a:t>Sistem Penilaian Pertandingan Final</a:t>
            </a:r>
            <a:endParaRPr lang="id-ID" sz="2800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1340768"/>
            <a:ext cx="7128792" cy="3888432"/>
          </a:xfrm>
        </p:spPr>
        <p:txBody>
          <a:bodyPr>
            <a:noAutofit/>
          </a:bodyPr>
          <a:lstStyle/>
          <a:p>
            <a:pPr algn="l"/>
            <a:endParaRPr lang="id-ID" sz="2000" dirty="0" smtClean="0">
              <a:solidFill>
                <a:schemeClr val="bg1"/>
              </a:solidFill>
            </a:endParaRPr>
          </a:p>
          <a:p>
            <a:pPr marL="285750" indent="-285750" algn="l">
              <a:buFont typeface="Arial" pitchFamily="34" charset="0"/>
              <a:buChar char="•"/>
            </a:pPr>
            <a:r>
              <a:rPr lang="id-ID" sz="2000" dirty="0" smtClean="0">
                <a:solidFill>
                  <a:schemeClr val="bg1"/>
                </a:solidFill>
              </a:rPr>
              <a:t>Jika </a:t>
            </a:r>
            <a:r>
              <a:rPr lang="id-ID" sz="2000" dirty="0">
                <a:solidFill>
                  <a:schemeClr val="bg1"/>
                </a:solidFill>
              </a:rPr>
              <a:t>peserta </a:t>
            </a:r>
            <a:r>
              <a:rPr lang="id-ID" sz="2000" b="1" dirty="0">
                <a:solidFill>
                  <a:schemeClr val="bg1"/>
                </a:solidFill>
              </a:rPr>
              <a:t>mampu </a:t>
            </a:r>
            <a:r>
              <a:rPr lang="id-ID" sz="2000" b="1" dirty="0" smtClean="0">
                <a:solidFill>
                  <a:schemeClr val="bg1"/>
                </a:solidFill>
              </a:rPr>
              <a:t>finish </a:t>
            </a:r>
            <a:r>
              <a:rPr lang="id-ID" sz="2000" b="1" dirty="0">
                <a:solidFill>
                  <a:schemeClr val="bg1"/>
                </a:solidFill>
              </a:rPr>
              <a:t>dan menjadi pemenang</a:t>
            </a:r>
            <a:r>
              <a:rPr lang="id-ID" sz="2000" dirty="0">
                <a:solidFill>
                  <a:schemeClr val="bg1"/>
                </a:solidFill>
              </a:rPr>
              <a:t> </a:t>
            </a:r>
            <a:r>
              <a:rPr lang="id-ID" sz="2000" b="1" dirty="0">
                <a:solidFill>
                  <a:schemeClr val="bg1"/>
                </a:solidFill>
              </a:rPr>
              <a:t>pada 1 kali pertandingan</a:t>
            </a:r>
            <a:r>
              <a:rPr lang="id-ID" sz="2000" dirty="0">
                <a:solidFill>
                  <a:schemeClr val="bg1"/>
                </a:solidFill>
              </a:rPr>
              <a:t>, peserta akan mendapat nilai </a:t>
            </a:r>
            <a:r>
              <a:rPr lang="id-ID" sz="2000" dirty="0" smtClean="0">
                <a:solidFill>
                  <a:schemeClr val="bg1"/>
                </a:solidFill>
              </a:rPr>
              <a:t>3</a:t>
            </a:r>
            <a:endParaRPr lang="id-ID" sz="2000" dirty="0">
              <a:solidFill>
                <a:schemeClr val="bg1"/>
              </a:solidFill>
            </a:endParaRPr>
          </a:p>
          <a:p>
            <a:pPr marL="285750" indent="-285750" algn="l">
              <a:buFont typeface="Arial" pitchFamily="34" charset="0"/>
              <a:buChar char="•"/>
            </a:pPr>
            <a:r>
              <a:rPr lang="id-ID" sz="2000" dirty="0" smtClean="0">
                <a:solidFill>
                  <a:schemeClr val="bg1"/>
                </a:solidFill>
              </a:rPr>
              <a:t>Jika </a:t>
            </a:r>
            <a:r>
              <a:rPr lang="id-ID" sz="2000" dirty="0">
                <a:solidFill>
                  <a:schemeClr val="bg1"/>
                </a:solidFill>
              </a:rPr>
              <a:t>peserta menjadi </a:t>
            </a:r>
            <a:r>
              <a:rPr lang="id-ID" sz="2000" b="1" dirty="0">
                <a:solidFill>
                  <a:schemeClr val="bg1"/>
                </a:solidFill>
              </a:rPr>
              <a:t>pemenang pada 1 kali pertandingan akan tetapi tidak mampu </a:t>
            </a:r>
            <a:r>
              <a:rPr lang="id-ID" sz="2000" b="1" dirty="0" smtClean="0">
                <a:solidFill>
                  <a:schemeClr val="bg1"/>
                </a:solidFill>
              </a:rPr>
              <a:t>finish</a:t>
            </a:r>
            <a:r>
              <a:rPr lang="id-ID" sz="2000" dirty="0" smtClean="0">
                <a:solidFill>
                  <a:schemeClr val="bg1"/>
                </a:solidFill>
              </a:rPr>
              <a:t>, </a:t>
            </a:r>
            <a:r>
              <a:rPr lang="id-ID" sz="2000" dirty="0">
                <a:solidFill>
                  <a:schemeClr val="bg1"/>
                </a:solidFill>
              </a:rPr>
              <a:t>peserta akan mendapat nilai </a:t>
            </a:r>
            <a:r>
              <a:rPr lang="id-ID" sz="2000" dirty="0" smtClean="0">
                <a:solidFill>
                  <a:schemeClr val="bg1"/>
                </a:solidFill>
              </a:rPr>
              <a:t>2</a:t>
            </a:r>
            <a:endParaRPr lang="id-ID" sz="2000" dirty="0">
              <a:solidFill>
                <a:schemeClr val="bg1"/>
              </a:solidFill>
            </a:endParaRPr>
          </a:p>
          <a:p>
            <a:pPr marL="285750" indent="-285750" algn="l">
              <a:buFont typeface="Arial" pitchFamily="34" charset="0"/>
              <a:buChar char="•"/>
            </a:pPr>
            <a:r>
              <a:rPr lang="id-ID" sz="2000" dirty="0" smtClean="0">
                <a:solidFill>
                  <a:schemeClr val="bg1"/>
                </a:solidFill>
              </a:rPr>
              <a:t>Jika </a:t>
            </a:r>
            <a:r>
              <a:rPr lang="id-ID" sz="2000" dirty="0">
                <a:solidFill>
                  <a:schemeClr val="bg1"/>
                </a:solidFill>
              </a:rPr>
              <a:t>peserta </a:t>
            </a:r>
            <a:r>
              <a:rPr lang="id-ID" sz="2000" b="1" dirty="0">
                <a:solidFill>
                  <a:schemeClr val="bg1"/>
                </a:solidFill>
              </a:rPr>
              <a:t>mampu </a:t>
            </a:r>
            <a:r>
              <a:rPr lang="id-ID" sz="2000" b="1" dirty="0" smtClean="0">
                <a:solidFill>
                  <a:schemeClr val="bg1"/>
                </a:solidFill>
              </a:rPr>
              <a:t>finish </a:t>
            </a:r>
            <a:r>
              <a:rPr lang="id-ID" sz="2000" b="1" dirty="0">
                <a:solidFill>
                  <a:schemeClr val="bg1"/>
                </a:solidFill>
              </a:rPr>
              <a:t>akan tetapi kalah</a:t>
            </a:r>
            <a:r>
              <a:rPr lang="id-ID" sz="2000" dirty="0">
                <a:solidFill>
                  <a:schemeClr val="bg1"/>
                </a:solidFill>
              </a:rPr>
              <a:t> </a:t>
            </a:r>
            <a:r>
              <a:rPr lang="id-ID" sz="2000" b="1" dirty="0">
                <a:solidFill>
                  <a:schemeClr val="bg1"/>
                </a:solidFill>
              </a:rPr>
              <a:t>dalam 1 kali pertandingan</a:t>
            </a:r>
            <a:r>
              <a:rPr lang="id-ID" sz="2000" dirty="0">
                <a:solidFill>
                  <a:schemeClr val="bg1"/>
                </a:solidFill>
              </a:rPr>
              <a:t>, peserta akan mendapat nilai </a:t>
            </a:r>
            <a:r>
              <a:rPr lang="id-ID" sz="2000" dirty="0" smtClean="0">
                <a:solidFill>
                  <a:schemeClr val="bg1"/>
                </a:solidFill>
              </a:rPr>
              <a:t>1</a:t>
            </a:r>
            <a:endParaRPr lang="id-ID" sz="2000" dirty="0">
              <a:solidFill>
                <a:schemeClr val="bg1"/>
              </a:solidFill>
            </a:endParaRPr>
          </a:p>
          <a:p>
            <a:pPr marL="285750" lvl="0" indent="-285750" algn="l">
              <a:buFont typeface="Arial" pitchFamily="34" charset="0"/>
              <a:buChar char="•"/>
            </a:pPr>
            <a:r>
              <a:rPr lang="id-ID" sz="2000" dirty="0" smtClean="0">
                <a:solidFill>
                  <a:schemeClr val="bg1"/>
                </a:solidFill>
              </a:rPr>
              <a:t>Jika </a:t>
            </a:r>
            <a:r>
              <a:rPr lang="id-ID" sz="2000" dirty="0">
                <a:solidFill>
                  <a:schemeClr val="bg1"/>
                </a:solidFill>
              </a:rPr>
              <a:t>peserta </a:t>
            </a:r>
            <a:r>
              <a:rPr lang="id-ID" sz="2000" b="1" dirty="0">
                <a:solidFill>
                  <a:schemeClr val="bg1"/>
                </a:solidFill>
              </a:rPr>
              <a:t>tidak mampu </a:t>
            </a:r>
            <a:r>
              <a:rPr lang="id-ID" sz="2000" b="1" dirty="0" smtClean="0">
                <a:solidFill>
                  <a:schemeClr val="bg1"/>
                </a:solidFill>
              </a:rPr>
              <a:t>finish </a:t>
            </a:r>
            <a:r>
              <a:rPr lang="id-ID" sz="2000" b="1" dirty="0">
                <a:solidFill>
                  <a:schemeClr val="bg1"/>
                </a:solidFill>
              </a:rPr>
              <a:t>dan kalah</a:t>
            </a:r>
            <a:r>
              <a:rPr lang="id-ID" sz="2000" dirty="0">
                <a:solidFill>
                  <a:schemeClr val="bg1"/>
                </a:solidFill>
              </a:rPr>
              <a:t> dalam 1 kali </a:t>
            </a:r>
            <a:r>
              <a:rPr lang="id-ID" sz="2000" dirty="0" smtClean="0">
                <a:solidFill>
                  <a:schemeClr val="bg1"/>
                </a:solidFill>
              </a:rPr>
              <a:t>pertandingan, peserta </a:t>
            </a:r>
            <a:r>
              <a:rPr lang="id-ID" sz="2000" dirty="0">
                <a:solidFill>
                  <a:schemeClr val="bg1"/>
                </a:solidFill>
              </a:rPr>
              <a:t>akan mendapat nilai 0</a:t>
            </a:r>
            <a:r>
              <a:rPr lang="id-ID" sz="2000" dirty="0" smtClean="0">
                <a:solidFill>
                  <a:schemeClr val="bg1"/>
                </a:solidFill>
              </a:rPr>
              <a:t>.</a:t>
            </a:r>
            <a:endParaRPr lang="id-ID" sz="2000" dirty="0">
              <a:solidFill>
                <a:schemeClr val="bg1"/>
              </a:solidFill>
            </a:endParaRPr>
          </a:p>
          <a:p>
            <a:pPr marL="285750" lvl="0" indent="-285750" algn="l">
              <a:buFont typeface="Arial" pitchFamily="34" charset="0"/>
              <a:buChar char="•"/>
            </a:pPr>
            <a:r>
              <a:rPr lang="id-ID" sz="2000" dirty="0" smtClean="0">
                <a:solidFill>
                  <a:schemeClr val="bg1"/>
                </a:solidFill>
              </a:rPr>
              <a:t>Jika </a:t>
            </a:r>
            <a:r>
              <a:rPr lang="id-ID" sz="2000" dirty="0">
                <a:solidFill>
                  <a:schemeClr val="bg1"/>
                </a:solidFill>
              </a:rPr>
              <a:t>point yang didapat sama maka akan dilakukan tanding ulang </a:t>
            </a:r>
            <a:r>
              <a:rPr lang="id-ID" sz="2000" dirty="0" smtClean="0">
                <a:solidFill>
                  <a:schemeClr val="bg1"/>
                </a:solidFill>
              </a:rPr>
              <a:t>antar peserta </a:t>
            </a:r>
            <a:r>
              <a:rPr lang="id-ID" sz="2000" dirty="0">
                <a:solidFill>
                  <a:schemeClr val="bg1"/>
                </a:solidFill>
              </a:rPr>
              <a:t>yang memiliki point sama.</a:t>
            </a:r>
          </a:p>
          <a:p>
            <a:pPr marL="285750" indent="-285750" algn="l">
              <a:buFont typeface="Arial" pitchFamily="34" charset="0"/>
              <a:buChar char="•"/>
            </a:pPr>
            <a:endParaRPr lang="id-ID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380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700808"/>
            <a:ext cx="4680520" cy="4680520"/>
          </a:xfrm>
          <a:prstGeom prst="rect">
            <a:avLst/>
          </a:prstGeom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515564" y="548680"/>
            <a:ext cx="7886700" cy="1325563"/>
          </a:xfrm>
        </p:spPr>
        <p:txBody>
          <a:bodyPr/>
          <a:lstStyle/>
          <a:p>
            <a:r>
              <a:rPr lang="id-ID" dirty="0" smtClean="0">
                <a:solidFill>
                  <a:schemeClr val="bg1"/>
                </a:solidFill>
              </a:rPr>
              <a:t>Track Penyisihan dan 64 besar</a:t>
            </a:r>
            <a:endParaRPr lang="id-ID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588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479159" y="548680"/>
            <a:ext cx="7886700" cy="1325563"/>
          </a:xfrm>
        </p:spPr>
        <p:txBody>
          <a:bodyPr/>
          <a:lstStyle/>
          <a:p>
            <a:r>
              <a:rPr lang="id-ID" dirty="0" smtClean="0">
                <a:solidFill>
                  <a:schemeClr val="bg1"/>
                </a:solidFill>
              </a:rPr>
              <a:t>Track 32 dan 16 besar</a:t>
            </a:r>
            <a:endParaRPr lang="id-ID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732874"/>
            <a:ext cx="6192688" cy="4319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741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2492896"/>
            <a:ext cx="7886700" cy="1421508"/>
          </a:xfrm>
        </p:spPr>
        <p:txBody>
          <a:bodyPr>
            <a:normAutofit/>
          </a:bodyPr>
          <a:lstStyle/>
          <a:p>
            <a:pPr algn="ctr"/>
            <a:r>
              <a:rPr lang="en-US" sz="6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TERIMA KASIH</a:t>
            </a:r>
            <a:endParaRPr lang="en-US" sz="6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683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7664" y="476672"/>
            <a:ext cx="7221488" cy="1224136"/>
          </a:xfrm>
        </p:spPr>
        <p:txBody>
          <a:bodyPr>
            <a:normAutofit/>
          </a:bodyPr>
          <a:lstStyle/>
          <a:p>
            <a:r>
              <a:rPr lang="id-ID" sz="4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Spesifikasi Robot</a:t>
            </a:r>
            <a:endParaRPr lang="id-ID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1700808"/>
            <a:ext cx="7848872" cy="4536504"/>
          </a:xfrm>
        </p:spPr>
        <p:txBody>
          <a:bodyPr>
            <a:noAutofit/>
          </a:bodyPr>
          <a:lstStyle/>
          <a:p>
            <a:pPr fontAlgn="base"/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Dimensi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maksimal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robot :</a:t>
            </a:r>
          </a:p>
          <a:p>
            <a:pPr lvl="1" fontAlgn="base"/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Panjang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20cm</a:t>
            </a:r>
          </a:p>
          <a:p>
            <a:pPr lvl="1" fontAlgn="base"/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Lebar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20cm</a:t>
            </a:r>
          </a:p>
          <a:p>
            <a:pPr lvl="1" fontAlgn="base"/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Tinggi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15 cm</a:t>
            </a:r>
          </a:p>
          <a:p>
            <a:pPr lvl="1" fontAlgn="base"/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Direkomendasikan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dimensi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seminimal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mungkin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fontAlgn="base"/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Robot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tidak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diperkenankan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menggunakan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kit robot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rakitan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atau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mainan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seperti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LEGO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merk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serupa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harus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merupakan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hasil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kreativitas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sendiri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Pengecualian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mainan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seperti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TAMIYA,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penggunaannya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maksimal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diperbolehkan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hanya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bagian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ban, gearbox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motor DC.</a:t>
            </a:r>
          </a:p>
          <a:p>
            <a:pPr fontAlgn="base"/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Bobot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maksimum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robot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kg (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termasuk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baterai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fontAlgn="base"/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Fungsi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utama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robot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mengikuti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jejak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garis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serta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melewati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rintangan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pada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track yang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dipergunakan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perlombaan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fontAlgn="base"/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Robot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tidak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boleh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merusak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permukaan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lintasan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fontAlgn="base"/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Robot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tidak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boleh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membahayakan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penonton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panitia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atau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robot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lain.</a:t>
            </a:r>
            <a:endParaRPr lang="id-ID" sz="1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5948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1640" y="1700808"/>
            <a:ext cx="7704856" cy="4752528"/>
          </a:xfrm>
        </p:spPr>
        <p:txBody>
          <a:bodyPr>
            <a:normAutofit/>
          </a:bodyPr>
          <a:lstStyle/>
          <a:p>
            <a:pPr fontAlgn="base"/>
            <a:r>
              <a:rPr lang="en-US" sz="1600" dirty="0" smtClean="0">
                <a:solidFill>
                  <a:schemeClr val="bg1"/>
                </a:solidFill>
              </a:rPr>
              <a:t>Robot </a:t>
            </a:r>
            <a:r>
              <a:rPr lang="en-US" sz="1600" dirty="0" err="1">
                <a:solidFill>
                  <a:schemeClr val="bg1"/>
                </a:solidFill>
              </a:rPr>
              <a:t>bebas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dari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unsur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eksplosif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seperti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bensin</a:t>
            </a:r>
            <a:r>
              <a:rPr lang="en-US" sz="1600" dirty="0">
                <a:solidFill>
                  <a:schemeClr val="bg1"/>
                </a:solidFill>
              </a:rPr>
              <a:t>, butane, </a:t>
            </a:r>
            <a:r>
              <a:rPr lang="en-US" sz="1600" dirty="0" smtClean="0">
                <a:solidFill>
                  <a:schemeClr val="bg1"/>
                </a:solidFill>
              </a:rPr>
              <a:t>helium, </a:t>
            </a:r>
            <a:r>
              <a:rPr lang="en-US" sz="1600" dirty="0" err="1" smtClean="0">
                <a:solidFill>
                  <a:schemeClr val="bg1"/>
                </a:solidFill>
              </a:rPr>
              <a:t>dll</a:t>
            </a:r>
            <a:r>
              <a:rPr lang="en-US" sz="1600" dirty="0">
                <a:solidFill>
                  <a:schemeClr val="bg1"/>
                </a:solidFill>
              </a:rPr>
              <a:t>.</a:t>
            </a:r>
          </a:p>
          <a:p>
            <a:pPr fontAlgn="base"/>
            <a:r>
              <a:rPr lang="en-US" sz="1600" dirty="0">
                <a:solidFill>
                  <a:schemeClr val="bg1"/>
                </a:solidFill>
              </a:rPr>
              <a:t>Robot </a:t>
            </a:r>
            <a:r>
              <a:rPr lang="en-US" sz="1600" dirty="0" err="1">
                <a:solidFill>
                  <a:schemeClr val="bg1"/>
                </a:solidFill>
              </a:rPr>
              <a:t>berjalan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secara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otomatis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tanpa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bantuan</a:t>
            </a:r>
            <a:r>
              <a:rPr lang="en-US" sz="1600" dirty="0">
                <a:solidFill>
                  <a:schemeClr val="bg1"/>
                </a:solidFill>
              </a:rPr>
              <a:t> operator </a:t>
            </a:r>
            <a:r>
              <a:rPr lang="en-US" sz="1600" dirty="0" err="1">
                <a:solidFill>
                  <a:schemeClr val="bg1"/>
                </a:solidFill>
              </a:rPr>
              <a:t>atau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sistem</a:t>
            </a:r>
            <a:r>
              <a:rPr lang="en-US" sz="1600" dirty="0">
                <a:solidFill>
                  <a:schemeClr val="bg1"/>
                </a:solidFill>
              </a:rPr>
              <a:t> control </a:t>
            </a:r>
            <a:r>
              <a:rPr lang="en-US" sz="1600" dirty="0" err="1">
                <a:solidFill>
                  <a:schemeClr val="bg1"/>
                </a:solidFill>
              </a:rPr>
              <a:t>lainnya</a:t>
            </a:r>
            <a:r>
              <a:rPr lang="en-US" sz="1600" dirty="0">
                <a:solidFill>
                  <a:schemeClr val="bg1"/>
                </a:solidFill>
              </a:rPr>
              <a:t>.</a:t>
            </a:r>
          </a:p>
          <a:p>
            <a:pPr fontAlgn="base"/>
            <a:r>
              <a:rPr lang="en-US" sz="1600" dirty="0">
                <a:solidFill>
                  <a:schemeClr val="bg1"/>
                </a:solidFill>
              </a:rPr>
              <a:t>Robot </a:t>
            </a:r>
            <a:r>
              <a:rPr lang="en-US" sz="1600" dirty="0" err="1">
                <a:solidFill>
                  <a:schemeClr val="bg1"/>
                </a:solidFill>
              </a:rPr>
              <a:t>membawa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sumber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energi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sendiri</a:t>
            </a:r>
            <a:r>
              <a:rPr lang="en-US" sz="1600" dirty="0">
                <a:solidFill>
                  <a:schemeClr val="bg1"/>
                </a:solidFill>
              </a:rPr>
              <a:t>.</a:t>
            </a:r>
          </a:p>
          <a:p>
            <a:pPr fontAlgn="base"/>
            <a:r>
              <a:rPr lang="en-US" sz="1600" dirty="0">
                <a:solidFill>
                  <a:schemeClr val="bg1"/>
                </a:solidFill>
              </a:rPr>
              <a:t>Robot </a:t>
            </a:r>
            <a:r>
              <a:rPr lang="en-US" sz="1600" dirty="0" err="1">
                <a:solidFill>
                  <a:schemeClr val="bg1"/>
                </a:solidFill>
              </a:rPr>
              <a:t>menggunakan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baterai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maksimal</a:t>
            </a:r>
            <a:r>
              <a:rPr lang="en-US" sz="1600" dirty="0">
                <a:solidFill>
                  <a:schemeClr val="bg1"/>
                </a:solidFill>
              </a:rPr>
              <a:t> 13 volt.</a:t>
            </a:r>
          </a:p>
          <a:p>
            <a:pPr fontAlgn="base"/>
            <a:r>
              <a:rPr lang="en-US" sz="1600" dirty="0" err="1">
                <a:solidFill>
                  <a:schemeClr val="bg1"/>
                </a:solidFill>
              </a:rPr>
              <a:t>Nama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tim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atau</a:t>
            </a:r>
            <a:r>
              <a:rPr lang="en-US" sz="1600" dirty="0">
                <a:solidFill>
                  <a:schemeClr val="bg1"/>
                </a:solidFill>
              </a:rPr>
              <a:t> robot </a:t>
            </a:r>
            <a:r>
              <a:rPr lang="en-US" sz="1600" dirty="0" err="1">
                <a:solidFill>
                  <a:schemeClr val="bg1"/>
                </a:solidFill>
              </a:rPr>
              <a:t>tidak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diperkenankan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mengandung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unsur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penghinaan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pelecehan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dan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smtClean="0">
                <a:solidFill>
                  <a:schemeClr val="bg1"/>
                </a:solidFill>
              </a:rPr>
              <a:t>yang</a:t>
            </a:r>
            <a:r>
              <a:rPr lang="id-ID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dapat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menyinggung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perasaan</a:t>
            </a:r>
            <a:r>
              <a:rPr lang="en-US" sz="1600" dirty="0">
                <a:solidFill>
                  <a:schemeClr val="bg1"/>
                </a:solidFill>
              </a:rPr>
              <a:t> orang lain.</a:t>
            </a:r>
          </a:p>
          <a:p>
            <a:pPr fontAlgn="base"/>
            <a:r>
              <a:rPr lang="en-US" sz="1600" dirty="0" err="1">
                <a:solidFill>
                  <a:schemeClr val="bg1"/>
                </a:solidFill>
              </a:rPr>
              <a:t>Jika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terdapat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nama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tim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atau</a:t>
            </a:r>
            <a:r>
              <a:rPr lang="en-US" sz="1600" dirty="0">
                <a:solidFill>
                  <a:schemeClr val="bg1"/>
                </a:solidFill>
              </a:rPr>
              <a:t> robot yang </a:t>
            </a:r>
            <a:r>
              <a:rPr lang="en-US" sz="1600" dirty="0" err="1">
                <a:solidFill>
                  <a:schemeClr val="bg1"/>
                </a:solidFill>
              </a:rPr>
              <a:t>sama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maka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diutamakan</a:t>
            </a:r>
            <a:r>
              <a:rPr lang="en-US" sz="1600" dirty="0">
                <a:solidFill>
                  <a:schemeClr val="bg1"/>
                </a:solidFill>
              </a:rPr>
              <a:t> yang </a:t>
            </a:r>
            <a:r>
              <a:rPr lang="en-US" sz="1600" dirty="0" err="1">
                <a:solidFill>
                  <a:schemeClr val="bg1"/>
                </a:solidFill>
              </a:rPr>
              <a:t>telah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menyelesaikan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administrasinya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lebih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awal</a:t>
            </a:r>
            <a:r>
              <a:rPr lang="en-US" sz="1600" dirty="0">
                <a:solidFill>
                  <a:schemeClr val="bg1"/>
                </a:solidFill>
              </a:rPr>
              <a:t>.</a:t>
            </a:r>
          </a:p>
          <a:p>
            <a:pPr fontAlgn="base"/>
            <a:r>
              <a:rPr lang="en-US" sz="1600" dirty="0" err="1">
                <a:solidFill>
                  <a:schemeClr val="bg1"/>
                </a:solidFill>
              </a:rPr>
              <a:t>Peserta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hanya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diperbolehkan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menggunakan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satu</a:t>
            </a:r>
            <a:r>
              <a:rPr lang="en-US" sz="1600" dirty="0">
                <a:solidFill>
                  <a:schemeClr val="bg1"/>
                </a:solidFill>
              </a:rPr>
              <a:t> robot </a:t>
            </a:r>
            <a:r>
              <a:rPr lang="en-US" sz="1600" dirty="0" err="1">
                <a:solidFill>
                  <a:schemeClr val="bg1"/>
                </a:solidFill>
              </a:rPr>
              <a:t>selama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seluruh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pertandingan</a:t>
            </a:r>
            <a:r>
              <a:rPr lang="en-US" sz="1600" dirty="0">
                <a:solidFill>
                  <a:schemeClr val="bg1"/>
                </a:solidFill>
              </a:rPr>
              <a:t>.</a:t>
            </a:r>
          </a:p>
          <a:p>
            <a:pPr fontAlgn="base"/>
            <a:r>
              <a:rPr lang="en-US" sz="1600" dirty="0" err="1">
                <a:solidFill>
                  <a:schemeClr val="bg1"/>
                </a:solidFill>
              </a:rPr>
              <a:t>Poin-poin</a:t>
            </a:r>
            <a:r>
              <a:rPr lang="en-US" sz="1600" dirty="0">
                <a:solidFill>
                  <a:schemeClr val="bg1"/>
                </a:solidFill>
              </a:rPr>
              <a:t> di </a:t>
            </a:r>
            <a:r>
              <a:rPr lang="en-US" sz="1600" dirty="0" err="1">
                <a:solidFill>
                  <a:schemeClr val="bg1"/>
                </a:solidFill>
              </a:rPr>
              <a:t>atas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otomatis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berlaku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sebagai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peraturan</a:t>
            </a:r>
            <a:r>
              <a:rPr lang="en-US" sz="1600" dirty="0">
                <a:solidFill>
                  <a:schemeClr val="bg1"/>
                </a:solidFill>
              </a:rPr>
              <a:t> yang </a:t>
            </a:r>
            <a:r>
              <a:rPr lang="en-US" sz="1600" dirty="0" err="1">
                <a:solidFill>
                  <a:schemeClr val="bg1"/>
                </a:solidFill>
              </a:rPr>
              <a:t>wajib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ditaati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peserta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dan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apabila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dilanggar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akan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dikenakan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sanksi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dari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panitia</a:t>
            </a:r>
            <a:r>
              <a:rPr lang="en-US" sz="1600" dirty="0" smtClean="0">
                <a:solidFill>
                  <a:schemeClr val="bg1"/>
                </a:solidFill>
              </a:rPr>
              <a:t>.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172400" y="260648"/>
            <a:ext cx="648072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14956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775" y="1700808"/>
            <a:ext cx="7704856" cy="4752528"/>
          </a:xfrm>
        </p:spPr>
        <p:txBody>
          <a:bodyPr>
            <a:normAutofit/>
          </a:bodyPr>
          <a:lstStyle/>
          <a:p>
            <a:pPr lvl="0" algn="just"/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Setiap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tim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peserta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wajib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lulus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administrasi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pendaftaran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id-ID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Setiap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robot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wajib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lulus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tes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uji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kelayakan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id-ID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Setiap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tim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peserta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dapat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memakai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area pit stop yang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telah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disediakan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panitia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semestinya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id-ID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Setiap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peserta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belum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atau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tidak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bertanding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tidak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diperkenankan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mengganggu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tim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peserta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atau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robot lain. </a:t>
            </a:r>
            <a:endParaRPr lang="id-ID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Setiap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peserta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akan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bertanding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wajib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menempati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kursi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tunggu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Pemanggilan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akan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dilakukan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selama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maksimal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30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detik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apabila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peserta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belum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hadir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maka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akan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langsung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dinyatakan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gugur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id-ID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75656" y="836712"/>
            <a:ext cx="439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Sebelum</a:t>
            </a:r>
            <a:r>
              <a:rPr lang="en-US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Pertandingan</a:t>
            </a:r>
            <a:endParaRPr lang="en-US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149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1640" y="1700808"/>
            <a:ext cx="7776864" cy="4464496"/>
          </a:xfrm>
        </p:spPr>
        <p:txBody>
          <a:bodyPr>
            <a:normAutofit/>
          </a:bodyPr>
          <a:lstStyle/>
          <a:p>
            <a:pPr lvl="0" algn="just"/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Setiap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tim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peserta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bertanding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hanya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boleh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diwakilkan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1 (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satu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orang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saja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di area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lintasan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memakai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cocard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id-ID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Peserta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dilarang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mengotori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merusak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arena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lintasan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id-ID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Peserta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diwajibkan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menggunakan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kaos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kaki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sebagai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alas kaki agar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tidak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merusak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maupun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mengotori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arena track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id-ID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Setiap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tim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wajib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membawa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kaos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kaki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sendiri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id-ID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Robot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berada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di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belakang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garis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START arena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sebelum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ada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aba-aba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wasit</a:t>
            </a:r>
            <a:r>
              <a:rPr lang="id-ID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d-ID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(full body di dalam kotak).</a:t>
            </a:r>
            <a:endParaRPr lang="id-ID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Robot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diperbolehkan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mulai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bergerak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ketika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sudah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ada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aba-aba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wasit</a:t>
            </a:r>
            <a:r>
              <a:rPr lang="id-ID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d-ID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( 3 2 1 GO!)</a:t>
            </a:r>
            <a:endParaRPr lang="id-ID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Robot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hanya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boleh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menggunakan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jalur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tracknya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sendiri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misal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jika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robot start di start 1,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maka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harus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finish di finish 1. </a:t>
            </a:r>
            <a:endParaRPr lang="id-ID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47664" y="836712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Saat</a:t>
            </a:r>
            <a:r>
              <a:rPr lang="en-US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Pertandingan</a:t>
            </a:r>
            <a:endParaRPr lang="en-US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9862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1640" y="1700808"/>
            <a:ext cx="7992888" cy="4824536"/>
          </a:xfrm>
        </p:spPr>
        <p:txBody>
          <a:bodyPr>
            <a:normAutofit/>
          </a:bodyPr>
          <a:lstStyle/>
          <a:p>
            <a:pPr lvl="0"/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tidak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boleh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diulang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selama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pertandingan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berlangsung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kecuali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ketika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robot yang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tidak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bergerak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saat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start. </a:t>
            </a:r>
          </a:p>
          <a:p>
            <a:pPr lvl="0"/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Pada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saat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melakukan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START/RETRY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tidak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diperkenankan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memberikan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bantuan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luar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kepada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robot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baik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bentuk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dorongan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atau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lainnya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/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Peserta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harus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meletakkan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robot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pada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posisi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checkpoint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terakhir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saat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kondisi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lvl="1"/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Robot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tidak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menemukan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garis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atau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keluar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track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lomba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1"/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Robot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mengambil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arah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salah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1"/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Robot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berhenti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selama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lebih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detik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/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Peserta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menginginkan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retry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harus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meminta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sendiri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kepada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wasit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mengangkat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tangan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  <a:p>
            <a:pPr lvl="0"/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Robot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diperbolehkan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melakukan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shortcut</a:t>
            </a:r>
            <a:r>
              <a:rPr lang="id-ID" sz="1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d-ID" sz="18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lintasan yang sewajarnya</a:t>
            </a:r>
            <a:r>
              <a:rPr lang="en-US" sz="18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pada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track. </a:t>
            </a:r>
          </a:p>
          <a:p>
            <a:pPr lvl="0"/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Apabila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terjadi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tabrakan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antar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robot,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maka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robot yang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melalui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jalur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benar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akan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didahulukan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(yang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melalui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jalur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salah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wajib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diangkat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848779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1640" y="1700808"/>
            <a:ext cx="7632848" cy="4608512"/>
          </a:xfrm>
        </p:spPr>
        <p:txBody>
          <a:bodyPr>
            <a:normAutofit/>
          </a:bodyPr>
          <a:lstStyle/>
          <a:p>
            <a:pPr lvl="0"/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Apabila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robot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ditabrak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oleh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robot lain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belakang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masih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berada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track yang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benar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maka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wasit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memberikan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waktu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d-ID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hitungan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robot yang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didepan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lebih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cepat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atau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jarak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tetapi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bila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robot yang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dibelakang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terus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menempel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mendorong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maka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robot yang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didepan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wajib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diangkat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mendahulukan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lebih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cepat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/>
            <a:r>
              <a:rPr lang="id-ID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Kerusakan robot pada saat pertandingan bukan merupakan tanggung jawab </a:t>
            </a:r>
            <a:r>
              <a:rPr lang="id-ID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panitia</a:t>
            </a:r>
            <a:endParaRPr lang="en-US" sz="1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Peserta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dilarang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mengganti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catu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daya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ataupun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komponen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tertentu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selama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pertandingan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berlangsung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/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Robot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dinyatakan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finish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jika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bagian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terdepan</a:t>
            </a:r>
            <a:r>
              <a:rPr lang="en-US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robot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telah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menyentuh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garis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finish. </a:t>
            </a:r>
          </a:p>
          <a:p>
            <a:pPr lvl="0"/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Keputusan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juri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tidak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diganggu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gugat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/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Bagi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peserta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menonton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tidak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diperkenankan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memotret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blitz. </a:t>
            </a:r>
          </a:p>
        </p:txBody>
      </p:sp>
    </p:spTree>
    <p:extLst>
      <p:ext uri="{BB962C8B-B14F-4D97-AF65-F5344CB8AC3E}">
        <p14:creationId xmlns:p14="http://schemas.microsoft.com/office/powerpoint/2010/main" val="4097914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75656" y="1700808"/>
            <a:ext cx="7632848" cy="4065315"/>
          </a:xfrm>
        </p:spPr>
        <p:txBody>
          <a:bodyPr/>
          <a:lstStyle/>
          <a:p>
            <a:pPr lvl="0"/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Peserta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dianjurkan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saling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berjabat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tangan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setelah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pertandingan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/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Robot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dibawa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pit stop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masing-masing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peserta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/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peserta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harus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tetap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menjaga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sportivitas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bertanding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Action Button: Home 4">
            <a:hlinkClick r:id="rId2" action="ppaction://hlinksldjump" highlightClick="1"/>
          </p:cNvPr>
          <p:cNvSpPr/>
          <p:nvPr/>
        </p:nvSpPr>
        <p:spPr>
          <a:xfrm>
            <a:off x="8028384" y="332656"/>
            <a:ext cx="648072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TextBox 1"/>
          <p:cNvSpPr txBox="1"/>
          <p:nvPr/>
        </p:nvSpPr>
        <p:spPr>
          <a:xfrm>
            <a:off x="1501352" y="891371"/>
            <a:ext cx="4104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Setelah</a:t>
            </a:r>
            <a:r>
              <a:rPr lang="en-US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Pertandingan</a:t>
            </a:r>
            <a:endParaRPr lang="en-US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8883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2756</TotalTime>
  <Words>1526</Words>
  <Application>Microsoft Office PowerPoint</Application>
  <PresentationFormat>On-screen Show (4:3)</PresentationFormat>
  <Paragraphs>188</Paragraphs>
  <Slides>27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SimSun</vt:lpstr>
      <vt:lpstr>Arial</vt:lpstr>
      <vt:lpstr>Calibri</vt:lpstr>
      <vt:lpstr>Calibri Light</vt:lpstr>
      <vt:lpstr>Times New Roman</vt:lpstr>
      <vt:lpstr>Office Theme</vt:lpstr>
      <vt:lpstr>Worksheet</vt:lpstr>
      <vt:lpstr>PowerPoint Presentation</vt:lpstr>
      <vt:lpstr>PowerPoint Presentation</vt:lpstr>
      <vt:lpstr>Spesifikasi Robot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Pelanggaran &amp; Sanksi</vt:lpstr>
      <vt:lpstr>PowerPoint Presentation</vt:lpstr>
      <vt:lpstr>Sistem Pertandingan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BAGAN BABAK 32 BESAR</vt:lpstr>
      <vt:lpstr>PowerPoint Presentation</vt:lpstr>
      <vt:lpstr>PowerPoint Presentation</vt:lpstr>
      <vt:lpstr>Sistem Penilaian Babak Penyisihan dan 64 Besar</vt:lpstr>
      <vt:lpstr>Sistem Penilaian Babak 32 dan 16 Besar</vt:lpstr>
      <vt:lpstr>Sistem Penilaian Pertandingan Final</vt:lpstr>
      <vt:lpstr>Track Penyisihan dan 64 besar</vt:lpstr>
      <vt:lpstr>Track 32 dan 16 besar</vt:lpstr>
      <vt:lpstr>TERIMA KASIH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BLACKx88</dc:creator>
  <cp:lastModifiedBy>Abd Dzuljalali Wal Ikram</cp:lastModifiedBy>
  <cp:revision>210</cp:revision>
  <dcterms:created xsi:type="dcterms:W3CDTF">2014-03-17T17:20:42Z</dcterms:created>
  <dcterms:modified xsi:type="dcterms:W3CDTF">2016-03-05T01:06:52Z</dcterms:modified>
</cp:coreProperties>
</file>